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0160000" cy="7620000"/>
  <p:notesSz cx="6858000" cy="9144000"/>
  <p:embeddedFontLst>
    <p:embeddedFont>
      <p:font typeface="Calibri" pitchFamily="34" charset="0"/>
      <p:regular r:id="rId6"/>
      <p:bold r:id="rId7"/>
      <p:italic r:id="rId8"/>
      <p:boldItalic r:id="rId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4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BF85C-3430-41E1-9E72-17DED0BD63BD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EF87AF-14A2-4C0E-89C5-8544A12FE6F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BF85C-3430-41E1-9E72-17DED0BD63BD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EF87AF-14A2-4C0E-89C5-8544A12FE6F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BF85C-3430-41E1-9E72-17DED0BD63BD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EF87AF-14A2-4C0E-89C5-8544A12FE6F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BF85C-3430-41E1-9E72-17DED0BD63BD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EF87AF-14A2-4C0E-89C5-8544A12FE6F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BF85C-3430-41E1-9E72-17DED0BD63BD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EF87AF-14A2-4C0E-89C5-8544A12FE6F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BF85C-3430-41E1-9E72-17DED0BD63BD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EF87AF-14A2-4C0E-89C5-8544A12FE6F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BF85C-3430-41E1-9E72-17DED0BD63BD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EF87AF-14A2-4C0E-89C5-8544A12FE6F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BF85C-3430-41E1-9E72-17DED0BD63BD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EF87AF-14A2-4C0E-89C5-8544A12FE6F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BF85C-3430-41E1-9E72-17DED0BD63BD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EF87AF-14A2-4C0E-89C5-8544A12FE6F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BF85C-3430-41E1-9E72-17DED0BD63BD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EF87AF-14A2-4C0E-89C5-8544A12FE6F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BF85C-3430-41E1-9E72-17DED0BD63BD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EF87AF-14A2-4C0E-89C5-8544A12FE6F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CBF85C-3430-41E1-9E72-17DED0BD63BD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EF87AF-14A2-4C0E-89C5-8544A12FE6F7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>
          <a:xfrm>
            <a:off x="1549764" y="992462"/>
            <a:ext cx="5335874" cy="776326"/>
            <a:chOff x="1549764" y="992462"/>
            <a:chExt cx="5335874" cy="776326"/>
          </a:xfrm>
        </p:grpSpPr>
        <p:sp>
          <p:nvSpPr>
            <p:cNvPr id="2" name="Freeform 1"/>
            <p:cNvSpPr/>
            <p:nvPr/>
          </p:nvSpPr>
          <p:spPr>
            <a:xfrm>
              <a:off x="1549764" y="1020481"/>
              <a:ext cx="398009" cy="681775"/>
            </a:xfrm>
            <a:custGeom>
              <a:avLst/>
              <a:gdLst/>
              <a:ahLst/>
              <a:cxnLst/>
              <a:rect l="0" t="0" r="0" b="0"/>
              <a:pathLst>
                <a:path w="398009" h="681775">
                  <a:moveTo>
                    <a:pt x="50567" y="11311"/>
                  </a:moveTo>
                  <a:lnTo>
                    <a:pt x="32609" y="65186"/>
                  </a:lnTo>
                  <a:lnTo>
                    <a:pt x="15418" y="122348"/>
                  </a:lnTo>
                  <a:lnTo>
                    <a:pt x="4928" y="157295"/>
                  </a:lnTo>
                  <a:lnTo>
                    <a:pt x="2593" y="158936"/>
                  </a:lnTo>
                  <a:lnTo>
                    <a:pt x="0" y="145163"/>
                  </a:lnTo>
                  <a:lnTo>
                    <a:pt x="9651" y="86808"/>
                  </a:lnTo>
                  <a:lnTo>
                    <a:pt x="27328" y="33775"/>
                  </a:lnTo>
                  <a:lnTo>
                    <a:pt x="38679" y="17006"/>
                  </a:lnTo>
                  <a:lnTo>
                    <a:pt x="54642" y="4873"/>
                  </a:lnTo>
                  <a:lnTo>
                    <a:pt x="63812" y="0"/>
                  </a:lnTo>
                  <a:lnTo>
                    <a:pt x="72265" y="261"/>
                  </a:lnTo>
                  <a:lnTo>
                    <a:pt x="80241" y="3945"/>
                  </a:lnTo>
                  <a:lnTo>
                    <a:pt x="102643" y="25896"/>
                  </a:lnTo>
                  <a:lnTo>
                    <a:pt x="142155" y="77034"/>
                  </a:lnTo>
                  <a:lnTo>
                    <a:pt x="164325" y="128279"/>
                  </a:lnTo>
                  <a:lnTo>
                    <a:pt x="186705" y="189061"/>
                  </a:lnTo>
                  <a:lnTo>
                    <a:pt x="194629" y="224635"/>
                  </a:lnTo>
                  <a:lnTo>
                    <a:pt x="202896" y="272988"/>
                  </a:lnTo>
                  <a:lnTo>
                    <a:pt x="206836" y="328011"/>
                  </a:lnTo>
                  <a:lnTo>
                    <a:pt x="208003" y="379409"/>
                  </a:lnTo>
                  <a:lnTo>
                    <a:pt x="202760" y="441041"/>
                  </a:lnTo>
                  <a:lnTo>
                    <a:pt x="193797" y="499987"/>
                  </a:lnTo>
                  <a:lnTo>
                    <a:pt x="179119" y="556666"/>
                  </a:lnTo>
                  <a:lnTo>
                    <a:pt x="148200" y="620067"/>
                  </a:lnTo>
                  <a:lnTo>
                    <a:pt x="121999" y="652987"/>
                  </a:lnTo>
                  <a:lnTo>
                    <a:pt x="92009" y="673790"/>
                  </a:lnTo>
                  <a:lnTo>
                    <a:pt x="55307" y="681774"/>
                  </a:lnTo>
                  <a:lnTo>
                    <a:pt x="34737" y="677402"/>
                  </a:lnTo>
                  <a:lnTo>
                    <a:pt x="25975" y="672961"/>
                  </a:lnTo>
                  <a:lnTo>
                    <a:pt x="13121" y="655548"/>
                  </a:lnTo>
                  <a:lnTo>
                    <a:pt x="4679" y="631041"/>
                  </a:lnTo>
                  <a:lnTo>
                    <a:pt x="927" y="600652"/>
                  </a:lnTo>
                  <a:lnTo>
                    <a:pt x="9993" y="556248"/>
                  </a:lnTo>
                  <a:lnTo>
                    <a:pt x="27497" y="524634"/>
                  </a:lnTo>
                  <a:lnTo>
                    <a:pt x="43823" y="511246"/>
                  </a:lnTo>
                  <a:lnTo>
                    <a:pt x="53090" y="506038"/>
                  </a:lnTo>
                  <a:lnTo>
                    <a:pt x="72745" y="503371"/>
                  </a:lnTo>
                  <a:lnTo>
                    <a:pt x="113960" y="511191"/>
                  </a:lnTo>
                  <a:lnTo>
                    <a:pt x="145389" y="526231"/>
                  </a:lnTo>
                  <a:lnTo>
                    <a:pt x="208500" y="575099"/>
                  </a:lnTo>
                  <a:lnTo>
                    <a:pt x="262601" y="623935"/>
                  </a:lnTo>
                  <a:lnTo>
                    <a:pt x="304710" y="654892"/>
                  </a:lnTo>
                  <a:lnTo>
                    <a:pt x="343328" y="668245"/>
                  </a:lnTo>
                  <a:lnTo>
                    <a:pt x="398008" y="67460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000414" y="1568746"/>
              <a:ext cx="21058" cy="31586"/>
            </a:xfrm>
            <a:custGeom>
              <a:avLst/>
              <a:gdLst/>
              <a:ahLst/>
              <a:cxnLst/>
              <a:rect l="0" t="0" r="0" b="0"/>
              <a:pathLst>
                <a:path w="21058" h="31586">
                  <a:moveTo>
                    <a:pt x="21057" y="0"/>
                  </a:move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278359" y="992462"/>
              <a:ext cx="280067" cy="642248"/>
            </a:xfrm>
            <a:custGeom>
              <a:avLst/>
              <a:gdLst/>
              <a:ahLst/>
              <a:cxnLst/>
              <a:rect l="0" t="0" r="0" b="0"/>
              <a:pathLst>
                <a:path w="280067" h="642248">
                  <a:moveTo>
                    <a:pt x="269537" y="91973"/>
                  </a:moveTo>
                  <a:lnTo>
                    <a:pt x="258359" y="103151"/>
                  </a:lnTo>
                  <a:lnTo>
                    <a:pt x="232089" y="157540"/>
                  </a:lnTo>
                  <a:lnTo>
                    <a:pt x="201348" y="217244"/>
                  </a:lnTo>
                  <a:lnTo>
                    <a:pt x="182585" y="266456"/>
                  </a:lnTo>
                  <a:lnTo>
                    <a:pt x="162284" y="320631"/>
                  </a:lnTo>
                  <a:lnTo>
                    <a:pt x="145839" y="372363"/>
                  </a:lnTo>
                  <a:lnTo>
                    <a:pt x="124393" y="426949"/>
                  </a:lnTo>
                  <a:lnTo>
                    <a:pt x="115397" y="480953"/>
                  </a:lnTo>
                  <a:lnTo>
                    <a:pt x="112732" y="530880"/>
                  </a:lnTo>
                  <a:lnTo>
                    <a:pt x="117420" y="589672"/>
                  </a:lnTo>
                  <a:lnTo>
                    <a:pt x="126281" y="611870"/>
                  </a:lnTo>
                  <a:lnTo>
                    <a:pt x="131919" y="621065"/>
                  </a:lnTo>
                  <a:lnTo>
                    <a:pt x="147542" y="634401"/>
                  </a:lnTo>
                  <a:lnTo>
                    <a:pt x="156622" y="639595"/>
                  </a:lnTo>
                  <a:lnTo>
                    <a:pt x="176068" y="642247"/>
                  </a:lnTo>
                  <a:lnTo>
                    <a:pt x="195240" y="638356"/>
                  </a:lnTo>
                  <a:lnTo>
                    <a:pt x="220357" y="621842"/>
                  </a:lnTo>
                  <a:lnTo>
                    <a:pt x="239490" y="604720"/>
                  </a:lnTo>
                  <a:lnTo>
                    <a:pt x="253453" y="579174"/>
                  </a:lnTo>
                  <a:lnTo>
                    <a:pt x="267891" y="531906"/>
                  </a:lnTo>
                  <a:lnTo>
                    <a:pt x="276458" y="480856"/>
                  </a:lnTo>
                  <a:lnTo>
                    <a:pt x="275877" y="428686"/>
                  </a:lnTo>
                  <a:lnTo>
                    <a:pt x="265177" y="379303"/>
                  </a:lnTo>
                  <a:lnTo>
                    <a:pt x="247188" y="341274"/>
                  </a:lnTo>
                  <a:lnTo>
                    <a:pt x="203133" y="281189"/>
                  </a:lnTo>
                  <a:lnTo>
                    <a:pt x="159364" y="237210"/>
                  </a:lnTo>
                  <a:lnTo>
                    <a:pt x="98437" y="193867"/>
                  </a:lnTo>
                  <a:lnTo>
                    <a:pt x="38680" y="144622"/>
                  </a:lnTo>
                  <a:lnTo>
                    <a:pt x="9986" y="110951"/>
                  </a:lnTo>
                  <a:lnTo>
                    <a:pt x="2103" y="87929"/>
                  </a:lnTo>
                  <a:lnTo>
                    <a:pt x="0" y="75239"/>
                  </a:lnTo>
                  <a:lnTo>
                    <a:pt x="3904" y="54900"/>
                  </a:lnTo>
                  <a:lnTo>
                    <a:pt x="14607" y="38061"/>
                  </a:lnTo>
                  <a:lnTo>
                    <a:pt x="40364" y="16597"/>
                  </a:lnTo>
                  <a:lnTo>
                    <a:pt x="60058" y="6610"/>
                  </a:lnTo>
                  <a:lnTo>
                    <a:pt x="96465" y="0"/>
                  </a:lnTo>
                  <a:lnTo>
                    <a:pt x="150689" y="5002"/>
                  </a:lnTo>
                  <a:lnTo>
                    <a:pt x="203340" y="10322"/>
                  </a:lnTo>
                  <a:lnTo>
                    <a:pt x="224908" y="17079"/>
                  </a:lnTo>
                  <a:lnTo>
                    <a:pt x="265234" y="47116"/>
                  </a:lnTo>
                  <a:lnTo>
                    <a:pt x="273474" y="66967"/>
                  </a:lnTo>
                  <a:lnTo>
                    <a:pt x="280066" y="1025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842694" y="1337119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0"/>
                  </a:moveTo>
                  <a:lnTo>
                    <a:pt x="87940" y="8333"/>
                  </a:lnTo>
                  <a:lnTo>
                    <a:pt x="25272" y="174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495461" y="1052849"/>
              <a:ext cx="48086" cy="505369"/>
            </a:xfrm>
            <a:custGeom>
              <a:avLst/>
              <a:gdLst/>
              <a:ahLst/>
              <a:cxnLst/>
              <a:rect l="0" t="0" r="0" b="0"/>
              <a:pathLst>
                <a:path w="48086" h="505369">
                  <a:moveTo>
                    <a:pt x="0" y="0"/>
                  </a:moveTo>
                  <a:lnTo>
                    <a:pt x="3120" y="42692"/>
                  </a:lnTo>
                  <a:lnTo>
                    <a:pt x="16788" y="103238"/>
                  </a:lnTo>
                  <a:lnTo>
                    <a:pt x="26084" y="166569"/>
                  </a:lnTo>
                  <a:lnTo>
                    <a:pt x="31669" y="220943"/>
                  </a:lnTo>
                  <a:lnTo>
                    <a:pt x="38499" y="274475"/>
                  </a:lnTo>
                  <a:lnTo>
                    <a:pt x="41043" y="323351"/>
                  </a:lnTo>
                  <a:lnTo>
                    <a:pt x="42966" y="380077"/>
                  </a:lnTo>
                  <a:lnTo>
                    <a:pt x="48085" y="433280"/>
                  </a:lnTo>
                  <a:lnTo>
                    <a:pt x="43640" y="484413"/>
                  </a:lnTo>
                  <a:lnTo>
                    <a:pt x="42114" y="5053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253305" y="1000207"/>
              <a:ext cx="505369" cy="157928"/>
            </a:xfrm>
            <a:custGeom>
              <a:avLst/>
              <a:gdLst/>
              <a:ahLst/>
              <a:cxnLst/>
              <a:rect l="0" t="0" r="0" b="0"/>
              <a:pathLst>
                <a:path w="505369" h="157928">
                  <a:moveTo>
                    <a:pt x="505368" y="0"/>
                  </a:moveTo>
                  <a:lnTo>
                    <a:pt x="477422" y="0"/>
                  </a:lnTo>
                  <a:lnTo>
                    <a:pt x="451223" y="9358"/>
                  </a:lnTo>
                  <a:lnTo>
                    <a:pt x="401866" y="32784"/>
                  </a:lnTo>
                  <a:lnTo>
                    <a:pt x="352259" y="44939"/>
                  </a:lnTo>
                  <a:lnTo>
                    <a:pt x="297830" y="59526"/>
                  </a:lnTo>
                  <a:lnTo>
                    <a:pt x="242555" y="77191"/>
                  </a:lnTo>
                  <a:lnTo>
                    <a:pt x="189566" y="94754"/>
                  </a:lnTo>
                  <a:lnTo>
                    <a:pt x="134538" y="112303"/>
                  </a:lnTo>
                  <a:lnTo>
                    <a:pt x="74972" y="129461"/>
                  </a:lnTo>
                  <a:lnTo>
                    <a:pt x="15592" y="152272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379647" y="1505575"/>
              <a:ext cx="431670" cy="126343"/>
            </a:xfrm>
            <a:custGeom>
              <a:avLst/>
              <a:gdLst/>
              <a:ahLst/>
              <a:cxnLst/>
              <a:rect l="0" t="0" r="0" b="0"/>
              <a:pathLst>
                <a:path w="431670" h="126343">
                  <a:moveTo>
                    <a:pt x="431669" y="0"/>
                  </a:moveTo>
                  <a:lnTo>
                    <a:pt x="373052" y="14654"/>
                  </a:lnTo>
                  <a:lnTo>
                    <a:pt x="310216" y="31666"/>
                  </a:lnTo>
                  <a:lnTo>
                    <a:pt x="261542" y="45257"/>
                  </a:lnTo>
                  <a:lnTo>
                    <a:pt x="206956" y="60983"/>
                  </a:lnTo>
                  <a:lnTo>
                    <a:pt x="155687" y="73051"/>
                  </a:lnTo>
                  <a:lnTo>
                    <a:pt x="95744" y="93198"/>
                  </a:lnTo>
                  <a:lnTo>
                    <a:pt x="38323" y="111303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832373" y="1386088"/>
              <a:ext cx="200042" cy="224773"/>
            </a:xfrm>
            <a:custGeom>
              <a:avLst/>
              <a:gdLst/>
              <a:ahLst/>
              <a:cxnLst/>
              <a:rect l="0" t="0" r="0" b="0"/>
              <a:pathLst>
                <a:path w="200042" h="224773">
                  <a:moveTo>
                    <a:pt x="0" y="14202"/>
                  </a:moveTo>
                  <a:lnTo>
                    <a:pt x="3119" y="71466"/>
                  </a:lnTo>
                  <a:lnTo>
                    <a:pt x="14654" y="132358"/>
                  </a:lnTo>
                  <a:lnTo>
                    <a:pt x="27028" y="189446"/>
                  </a:lnTo>
                  <a:lnTo>
                    <a:pt x="29065" y="222364"/>
                  </a:lnTo>
                  <a:lnTo>
                    <a:pt x="27566" y="220827"/>
                  </a:lnTo>
                  <a:lnTo>
                    <a:pt x="13508" y="165111"/>
                  </a:lnTo>
                  <a:lnTo>
                    <a:pt x="5692" y="122996"/>
                  </a:lnTo>
                  <a:lnTo>
                    <a:pt x="12346" y="66844"/>
                  </a:lnTo>
                  <a:lnTo>
                    <a:pt x="20695" y="39938"/>
                  </a:lnTo>
                  <a:lnTo>
                    <a:pt x="36104" y="16281"/>
                  </a:lnTo>
                  <a:lnTo>
                    <a:pt x="47466" y="8569"/>
                  </a:lnTo>
                  <a:lnTo>
                    <a:pt x="75688" y="0"/>
                  </a:lnTo>
                  <a:lnTo>
                    <a:pt x="101489" y="2431"/>
                  </a:lnTo>
                  <a:lnTo>
                    <a:pt x="123485" y="11310"/>
                  </a:lnTo>
                  <a:lnTo>
                    <a:pt x="141060" y="23055"/>
                  </a:lnTo>
                  <a:lnTo>
                    <a:pt x="164108" y="54000"/>
                  </a:lnTo>
                  <a:lnTo>
                    <a:pt x="188478" y="116987"/>
                  </a:lnTo>
                  <a:lnTo>
                    <a:pt x="196615" y="153451"/>
                  </a:lnTo>
                  <a:lnTo>
                    <a:pt x="199026" y="190771"/>
                  </a:lnTo>
                  <a:lnTo>
                    <a:pt x="200041" y="2247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169285" y="1042321"/>
              <a:ext cx="42115" cy="589597"/>
            </a:xfrm>
            <a:custGeom>
              <a:avLst/>
              <a:gdLst/>
              <a:ahLst/>
              <a:cxnLst/>
              <a:rect l="0" t="0" r="0" b="0"/>
              <a:pathLst>
                <a:path w="42115" h="589597">
                  <a:moveTo>
                    <a:pt x="0" y="0"/>
                  </a:moveTo>
                  <a:lnTo>
                    <a:pt x="0" y="55170"/>
                  </a:lnTo>
                  <a:lnTo>
                    <a:pt x="0" y="110323"/>
                  </a:lnTo>
                  <a:lnTo>
                    <a:pt x="5589" y="170881"/>
                  </a:lnTo>
                  <a:lnTo>
                    <a:pt x="9064" y="219347"/>
                  </a:lnTo>
                  <a:lnTo>
                    <a:pt x="11409" y="279721"/>
                  </a:lnTo>
                  <a:lnTo>
                    <a:pt x="18805" y="336707"/>
                  </a:lnTo>
                  <a:lnTo>
                    <a:pt x="20612" y="393023"/>
                  </a:lnTo>
                  <a:lnTo>
                    <a:pt x="28204" y="451547"/>
                  </a:lnTo>
                  <a:lnTo>
                    <a:pt x="31753" y="505799"/>
                  </a:lnTo>
                  <a:lnTo>
                    <a:pt x="39721" y="560998"/>
                  </a:lnTo>
                  <a:lnTo>
                    <a:pt x="42114" y="5895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000829" y="1231834"/>
              <a:ext cx="347441" cy="84229"/>
            </a:xfrm>
            <a:custGeom>
              <a:avLst/>
              <a:gdLst/>
              <a:ahLst/>
              <a:cxnLst/>
              <a:rect l="0" t="0" r="0" b="0"/>
              <a:pathLst>
                <a:path w="347441" h="84229">
                  <a:moveTo>
                    <a:pt x="347440" y="0"/>
                  </a:moveTo>
                  <a:lnTo>
                    <a:pt x="298510" y="19786"/>
                  </a:lnTo>
                  <a:lnTo>
                    <a:pt x="244968" y="34844"/>
                  </a:lnTo>
                  <a:lnTo>
                    <a:pt x="194636" y="45549"/>
                  </a:lnTo>
                  <a:lnTo>
                    <a:pt x="135268" y="56130"/>
                  </a:lnTo>
                  <a:lnTo>
                    <a:pt x="74033" y="70185"/>
                  </a:lnTo>
                  <a:lnTo>
                    <a:pt x="16703" y="81107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303496" y="1361308"/>
              <a:ext cx="223780" cy="279541"/>
            </a:xfrm>
            <a:custGeom>
              <a:avLst/>
              <a:gdLst/>
              <a:ahLst/>
              <a:cxnLst/>
              <a:rect l="0" t="0" r="0" b="0"/>
              <a:pathLst>
                <a:path w="223780" h="279541">
                  <a:moveTo>
                    <a:pt x="13188" y="112681"/>
                  </a:moveTo>
                  <a:lnTo>
                    <a:pt x="67332" y="115801"/>
                  </a:lnTo>
                  <a:lnTo>
                    <a:pt x="93404" y="118747"/>
                  </a:lnTo>
                  <a:lnTo>
                    <a:pt x="155119" y="113711"/>
                  </a:lnTo>
                  <a:lnTo>
                    <a:pt x="190552" y="101808"/>
                  </a:lnTo>
                  <a:lnTo>
                    <a:pt x="217688" y="83463"/>
                  </a:lnTo>
                  <a:lnTo>
                    <a:pt x="222051" y="74485"/>
                  </a:lnTo>
                  <a:lnTo>
                    <a:pt x="223779" y="52031"/>
                  </a:lnTo>
                  <a:lnTo>
                    <a:pt x="220262" y="41832"/>
                  </a:lnTo>
                  <a:lnTo>
                    <a:pt x="206996" y="24261"/>
                  </a:lnTo>
                  <a:lnTo>
                    <a:pt x="186283" y="11772"/>
                  </a:lnTo>
                  <a:lnTo>
                    <a:pt x="161478" y="3492"/>
                  </a:lnTo>
                  <a:lnTo>
                    <a:pt x="121206" y="0"/>
                  </a:lnTo>
                  <a:lnTo>
                    <a:pt x="80808" y="7025"/>
                  </a:lnTo>
                  <a:lnTo>
                    <a:pt x="47261" y="23404"/>
                  </a:lnTo>
                  <a:lnTo>
                    <a:pt x="29891" y="36348"/>
                  </a:lnTo>
                  <a:lnTo>
                    <a:pt x="17492" y="56138"/>
                  </a:lnTo>
                  <a:lnTo>
                    <a:pt x="0" y="106971"/>
                  </a:lnTo>
                  <a:lnTo>
                    <a:pt x="52" y="148164"/>
                  </a:lnTo>
                  <a:lnTo>
                    <a:pt x="18654" y="190005"/>
                  </a:lnTo>
                  <a:lnTo>
                    <a:pt x="56382" y="243725"/>
                  </a:lnTo>
                  <a:lnTo>
                    <a:pt x="76838" y="262950"/>
                  </a:lnTo>
                  <a:lnTo>
                    <a:pt x="100748" y="273054"/>
                  </a:lnTo>
                  <a:lnTo>
                    <a:pt x="154226" y="279540"/>
                  </a:lnTo>
                  <a:lnTo>
                    <a:pt x="178817" y="274188"/>
                  </a:lnTo>
                  <a:lnTo>
                    <a:pt x="213229" y="2600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590425" y="1440274"/>
              <a:ext cx="247747" cy="288841"/>
            </a:xfrm>
            <a:custGeom>
              <a:avLst/>
              <a:gdLst/>
              <a:ahLst/>
              <a:cxnLst/>
              <a:rect l="0" t="0" r="0" b="0"/>
              <a:pathLst>
                <a:path w="247747" h="288841">
                  <a:moveTo>
                    <a:pt x="0" y="44244"/>
                  </a:moveTo>
                  <a:lnTo>
                    <a:pt x="0" y="102861"/>
                  </a:lnTo>
                  <a:lnTo>
                    <a:pt x="8333" y="162577"/>
                  </a:lnTo>
                  <a:lnTo>
                    <a:pt x="17475" y="223343"/>
                  </a:lnTo>
                  <a:lnTo>
                    <a:pt x="26174" y="284797"/>
                  </a:lnTo>
                  <a:lnTo>
                    <a:pt x="25638" y="288840"/>
                  </a:lnTo>
                  <a:lnTo>
                    <a:pt x="22941" y="288027"/>
                  </a:lnTo>
                  <a:lnTo>
                    <a:pt x="18804" y="283975"/>
                  </a:lnTo>
                  <a:lnTo>
                    <a:pt x="7391" y="255915"/>
                  </a:lnTo>
                  <a:lnTo>
                    <a:pt x="1459" y="194936"/>
                  </a:lnTo>
                  <a:lnTo>
                    <a:pt x="1602" y="139196"/>
                  </a:lnTo>
                  <a:lnTo>
                    <a:pt x="11538" y="77254"/>
                  </a:lnTo>
                  <a:lnTo>
                    <a:pt x="24475" y="37257"/>
                  </a:lnTo>
                  <a:lnTo>
                    <a:pt x="30354" y="25548"/>
                  </a:lnTo>
                  <a:lnTo>
                    <a:pt x="46246" y="9418"/>
                  </a:lnTo>
                  <a:lnTo>
                    <a:pt x="55397" y="3479"/>
                  </a:lnTo>
                  <a:lnTo>
                    <a:pt x="74923" y="0"/>
                  </a:lnTo>
                  <a:lnTo>
                    <a:pt x="116055" y="7298"/>
                  </a:lnTo>
                  <a:lnTo>
                    <a:pt x="141881" y="22248"/>
                  </a:lnTo>
                  <a:lnTo>
                    <a:pt x="200481" y="82260"/>
                  </a:lnTo>
                  <a:lnTo>
                    <a:pt x="226601" y="143303"/>
                  </a:lnTo>
                  <a:lnTo>
                    <a:pt x="246838" y="201635"/>
                  </a:lnTo>
                  <a:lnTo>
                    <a:pt x="247746" y="227669"/>
                  </a:lnTo>
                  <a:lnTo>
                    <a:pt x="231627" y="265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900127" y="1384172"/>
              <a:ext cx="219986" cy="306574"/>
            </a:xfrm>
            <a:custGeom>
              <a:avLst/>
              <a:gdLst/>
              <a:ahLst/>
              <a:cxnLst/>
              <a:rect l="0" t="0" r="0" b="0"/>
              <a:pathLst>
                <a:path w="219986" h="306574">
                  <a:moveTo>
                    <a:pt x="174608" y="5589"/>
                  </a:moveTo>
                  <a:lnTo>
                    <a:pt x="157841" y="0"/>
                  </a:lnTo>
                  <a:lnTo>
                    <a:pt x="140250" y="376"/>
                  </a:lnTo>
                  <a:lnTo>
                    <a:pt x="82780" y="14478"/>
                  </a:lnTo>
                  <a:lnTo>
                    <a:pt x="41436" y="38237"/>
                  </a:lnTo>
                  <a:lnTo>
                    <a:pt x="10393" y="65461"/>
                  </a:lnTo>
                  <a:lnTo>
                    <a:pt x="2188" y="85621"/>
                  </a:lnTo>
                  <a:lnTo>
                    <a:pt x="0" y="97548"/>
                  </a:lnTo>
                  <a:lnTo>
                    <a:pt x="2051" y="106670"/>
                  </a:lnTo>
                  <a:lnTo>
                    <a:pt x="6927" y="113920"/>
                  </a:lnTo>
                  <a:lnTo>
                    <a:pt x="13688" y="119924"/>
                  </a:lnTo>
                  <a:lnTo>
                    <a:pt x="21705" y="122756"/>
                  </a:lnTo>
                  <a:lnTo>
                    <a:pt x="75575" y="121812"/>
                  </a:lnTo>
                  <a:lnTo>
                    <a:pt x="115759" y="127113"/>
                  </a:lnTo>
                  <a:lnTo>
                    <a:pt x="151712" y="141682"/>
                  </a:lnTo>
                  <a:lnTo>
                    <a:pt x="201907" y="181304"/>
                  </a:lnTo>
                  <a:lnTo>
                    <a:pt x="217922" y="207781"/>
                  </a:lnTo>
                  <a:lnTo>
                    <a:pt x="219985" y="227643"/>
                  </a:lnTo>
                  <a:lnTo>
                    <a:pt x="215833" y="248170"/>
                  </a:lnTo>
                  <a:lnTo>
                    <a:pt x="206189" y="268990"/>
                  </a:lnTo>
                  <a:lnTo>
                    <a:pt x="182016" y="294854"/>
                  </a:lnTo>
                  <a:lnTo>
                    <a:pt x="159573" y="303777"/>
                  </a:lnTo>
                  <a:lnTo>
                    <a:pt x="135171" y="306573"/>
                  </a:lnTo>
                  <a:lnTo>
                    <a:pt x="74615" y="301433"/>
                  </a:lnTo>
                  <a:lnTo>
                    <a:pt x="37738" y="3003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253720" y="1495046"/>
              <a:ext cx="1" cy="221100"/>
            </a:xfrm>
            <a:custGeom>
              <a:avLst/>
              <a:gdLst/>
              <a:ahLst/>
              <a:cxnLst/>
              <a:rect l="0" t="0" r="0" b="0"/>
              <a:pathLst>
                <a:path w="1" h="221100">
                  <a:moveTo>
                    <a:pt x="0" y="0"/>
                  </a:moveTo>
                  <a:lnTo>
                    <a:pt x="0" y="48931"/>
                  </a:lnTo>
                  <a:lnTo>
                    <a:pt x="0" y="96777"/>
                  </a:lnTo>
                  <a:lnTo>
                    <a:pt x="0" y="159756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232663" y="132659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348477" y="1431875"/>
              <a:ext cx="168457" cy="263003"/>
            </a:xfrm>
            <a:custGeom>
              <a:avLst/>
              <a:gdLst/>
              <a:ahLst/>
              <a:cxnLst/>
              <a:rect l="0" t="0" r="0" b="0"/>
              <a:pathLst>
                <a:path w="168457" h="263003">
                  <a:moveTo>
                    <a:pt x="0" y="10529"/>
                  </a:moveTo>
                  <a:lnTo>
                    <a:pt x="35916" y="72809"/>
                  </a:lnTo>
                  <a:lnTo>
                    <a:pt x="60213" y="126859"/>
                  </a:lnTo>
                  <a:lnTo>
                    <a:pt x="76624" y="182596"/>
                  </a:lnTo>
                  <a:lnTo>
                    <a:pt x="91131" y="237496"/>
                  </a:lnTo>
                  <a:lnTo>
                    <a:pt x="98214" y="261142"/>
                  </a:lnTo>
                  <a:lnTo>
                    <a:pt x="100571" y="263002"/>
                  </a:lnTo>
                  <a:lnTo>
                    <a:pt x="113276" y="201530"/>
                  </a:lnTo>
                  <a:lnTo>
                    <a:pt x="126533" y="147000"/>
                  </a:lnTo>
                  <a:lnTo>
                    <a:pt x="140417" y="91168"/>
                  </a:lnTo>
                  <a:lnTo>
                    <a:pt x="157932" y="32500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542412" y="1448942"/>
              <a:ext cx="187367" cy="288261"/>
            </a:xfrm>
            <a:custGeom>
              <a:avLst/>
              <a:gdLst/>
              <a:ahLst/>
              <a:cxnLst/>
              <a:rect l="0" t="0" r="0" b="0"/>
              <a:pathLst>
                <a:path w="187367" h="288261">
                  <a:moveTo>
                    <a:pt x="37691" y="25047"/>
                  </a:moveTo>
                  <a:lnTo>
                    <a:pt x="74778" y="77752"/>
                  </a:lnTo>
                  <a:lnTo>
                    <a:pt x="92779" y="93705"/>
                  </a:lnTo>
                  <a:lnTo>
                    <a:pt x="115597" y="102355"/>
                  </a:lnTo>
                  <a:lnTo>
                    <a:pt x="140167" y="105030"/>
                  </a:lnTo>
                  <a:lnTo>
                    <a:pt x="162785" y="102319"/>
                  </a:lnTo>
                  <a:lnTo>
                    <a:pt x="171390" y="97619"/>
                  </a:lnTo>
                  <a:lnTo>
                    <a:pt x="184070" y="83038"/>
                  </a:lnTo>
                  <a:lnTo>
                    <a:pt x="187366" y="61739"/>
                  </a:lnTo>
                  <a:lnTo>
                    <a:pt x="183762" y="37845"/>
                  </a:lnTo>
                  <a:lnTo>
                    <a:pt x="174361" y="15527"/>
                  </a:lnTo>
                  <a:lnTo>
                    <a:pt x="166239" y="8172"/>
                  </a:lnTo>
                  <a:lnTo>
                    <a:pt x="144736" y="0"/>
                  </a:lnTo>
                  <a:lnTo>
                    <a:pt x="100734" y="988"/>
                  </a:lnTo>
                  <a:lnTo>
                    <a:pt x="61830" y="14279"/>
                  </a:lnTo>
                  <a:lnTo>
                    <a:pt x="33665" y="38624"/>
                  </a:lnTo>
                  <a:lnTo>
                    <a:pt x="10502" y="73654"/>
                  </a:lnTo>
                  <a:lnTo>
                    <a:pt x="0" y="113669"/>
                  </a:lnTo>
                  <a:lnTo>
                    <a:pt x="4856" y="167942"/>
                  </a:lnTo>
                  <a:lnTo>
                    <a:pt x="20200" y="213670"/>
                  </a:lnTo>
                  <a:lnTo>
                    <a:pt x="45415" y="250909"/>
                  </a:lnTo>
                  <a:lnTo>
                    <a:pt x="77155" y="273553"/>
                  </a:lnTo>
                  <a:lnTo>
                    <a:pt x="116195" y="283902"/>
                  </a:lnTo>
                  <a:lnTo>
                    <a:pt x="164033" y="2882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011994" y="1368704"/>
              <a:ext cx="231406" cy="212337"/>
            </a:xfrm>
            <a:custGeom>
              <a:avLst/>
              <a:gdLst/>
              <a:ahLst/>
              <a:cxnLst/>
              <a:rect l="0" t="0" r="0" b="0"/>
              <a:pathLst>
                <a:path w="231406" h="212337">
                  <a:moveTo>
                    <a:pt x="126120" y="0"/>
                  </a:moveTo>
                  <a:lnTo>
                    <a:pt x="129240" y="57264"/>
                  </a:lnTo>
                  <a:lnTo>
                    <a:pt x="134454" y="106655"/>
                  </a:lnTo>
                  <a:lnTo>
                    <a:pt x="139117" y="155214"/>
                  </a:lnTo>
                  <a:lnTo>
                    <a:pt x="152181" y="212336"/>
                  </a:lnTo>
                  <a:lnTo>
                    <a:pt x="151683" y="211747"/>
                  </a:lnTo>
                  <a:lnTo>
                    <a:pt x="142478" y="185586"/>
                  </a:lnTo>
                  <a:lnTo>
                    <a:pt x="129880" y="169831"/>
                  </a:lnTo>
                  <a:lnTo>
                    <a:pt x="81217" y="129582"/>
                  </a:lnTo>
                  <a:lnTo>
                    <a:pt x="60539" y="121933"/>
                  </a:lnTo>
                  <a:lnTo>
                    <a:pt x="35751" y="118533"/>
                  </a:lnTo>
                  <a:lnTo>
                    <a:pt x="15376" y="123262"/>
                  </a:lnTo>
                  <a:lnTo>
                    <a:pt x="6668" y="127798"/>
                  </a:lnTo>
                  <a:lnTo>
                    <a:pt x="2031" y="134332"/>
                  </a:lnTo>
                  <a:lnTo>
                    <a:pt x="111" y="142197"/>
                  </a:lnTo>
                  <a:lnTo>
                    <a:pt x="0" y="150950"/>
                  </a:lnTo>
                  <a:lnTo>
                    <a:pt x="4605" y="156786"/>
                  </a:lnTo>
                  <a:lnTo>
                    <a:pt x="22200" y="163269"/>
                  </a:lnTo>
                  <a:lnTo>
                    <a:pt x="71624" y="159026"/>
                  </a:lnTo>
                  <a:lnTo>
                    <a:pt x="123327" y="143803"/>
                  </a:lnTo>
                  <a:lnTo>
                    <a:pt x="178394" y="113001"/>
                  </a:lnTo>
                  <a:lnTo>
                    <a:pt x="231405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569782" y="1263419"/>
              <a:ext cx="10530" cy="452727"/>
            </a:xfrm>
            <a:custGeom>
              <a:avLst/>
              <a:gdLst/>
              <a:ahLst/>
              <a:cxnLst/>
              <a:rect l="0" t="0" r="0" b="0"/>
              <a:pathLst>
                <a:path w="10530" h="452727">
                  <a:moveTo>
                    <a:pt x="10529" y="0"/>
                  </a:moveTo>
                  <a:lnTo>
                    <a:pt x="3293" y="44367"/>
                  </a:lnTo>
                  <a:lnTo>
                    <a:pt x="976" y="103093"/>
                  </a:lnTo>
                  <a:lnTo>
                    <a:pt x="289" y="151689"/>
                  </a:lnTo>
                  <a:lnTo>
                    <a:pt x="58" y="210031"/>
                  </a:lnTo>
                  <a:lnTo>
                    <a:pt x="12" y="266616"/>
                  </a:lnTo>
                  <a:lnTo>
                    <a:pt x="7239" y="325193"/>
                  </a:lnTo>
                  <a:lnTo>
                    <a:pt x="9554" y="379453"/>
                  </a:lnTo>
                  <a:lnTo>
                    <a:pt x="9070" y="422696"/>
                  </a:lnTo>
                  <a:lnTo>
                    <a:pt x="0" y="4527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385209" y="1182587"/>
              <a:ext cx="500429" cy="586201"/>
            </a:xfrm>
            <a:custGeom>
              <a:avLst/>
              <a:gdLst/>
              <a:ahLst/>
              <a:cxnLst/>
              <a:rect l="0" t="0" r="0" b="0"/>
              <a:pathLst>
                <a:path w="500429" h="586201">
                  <a:moveTo>
                    <a:pt x="5589" y="91361"/>
                  </a:moveTo>
                  <a:lnTo>
                    <a:pt x="0" y="74593"/>
                  </a:lnTo>
                  <a:lnTo>
                    <a:pt x="693" y="67314"/>
                  </a:lnTo>
                  <a:lnTo>
                    <a:pt x="7702" y="52987"/>
                  </a:lnTo>
                  <a:lnTo>
                    <a:pt x="35980" y="31768"/>
                  </a:lnTo>
                  <a:lnTo>
                    <a:pt x="94693" y="12042"/>
                  </a:lnTo>
                  <a:lnTo>
                    <a:pt x="155684" y="0"/>
                  </a:lnTo>
                  <a:lnTo>
                    <a:pt x="218121" y="2864"/>
                  </a:lnTo>
                  <a:lnTo>
                    <a:pt x="275514" y="24270"/>
                  </a:lnTo>
                  <a:lnTo>
                    <a:pt x="316674" y="52375"/>
                  </a:lnTo>
                  <a:lnTo>
                    <a:pt x="349276" y="88648"/>
                  </a:lnTo>
                  <a:lnTo>
                    <a:pt x="362280" y="111212"/>
                  </a:lnTo>
                  <a:lnTo>
                    <a:pt x="370588" y="149235"/>
                  </a:lnTo>
                  <a:lnTo>
                    <a:pt x="367460" y="184548"/>
                  </a:lnTo>
                  <a:lnTo>
                    <a:pt x="353536" y="217238"/>
                  </a:lnTo>
                  <a:lnTo>
                    <a:pt x="329003" y="243561"/>
                  </a:lnTo>
                  <a:lnTo>
                    <a:pt x="270605" y="269129"/>
                  </a:lnTo>
                  <a:lnTo>
                    <a:pt x="227043" y="284143"/>
                  </a:lnTo>
                  <a:lnTo>
                    <a:pt x="221076" y="290072"/>
                  </a:lnTo>
                  <a:lnTo>
                    <a:pt x="218267" y="297535"/>
                  </a:lnTo>
                  <a:lnTo>
                    <a:pt x="217564" y="306019"/>
                  </a:lnTo>
                  <a:lnTo>
                    <a:pt x="226142" y="327924"/>
                  </a:lnTo>
                  <a:lnTo>
                    <a:pt x="254656" y="380115"/>
                  </a:lnTo>
                  <a:lnTo>
                    <a:pt x="292963" y="432792"/>
                  </a:lnTo>
                  <a:lnTo>
                    <a:pt x="341850" y="489992"/>
                  </a:lnTo>
                  <a:lnTo>
                    <a:pt x="395491" y="534753"/>
                  </a:lnTo>
                  <a:lnTo>
                    <a:pt x="453530" y="569669"/>
                  </a:lnTo>
                  <a:lnTo>
                    <a:pt x="500428" y="5862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6780352" y="1094963"/>
            <a:ext cx="1695089" cy="694882"/>
            <a:chOff x="6780352" y="1094963"/>
            <a:chExt cx="1695089" cy="694882"/>
          </a:xfrm>
        </p:grpSpPr>
        <p:sp>
          <p:nvSpPr>
            <p:cNvPr id="23" name="Freeform 22"/>
            <p:cNvSpPr/>
            <p:nvPr/>
          </p:nvSpPr>
          <p:spPr>
            <a:xfrm>
              <a:off x="6780352" y="1419790"/>
              <a:ext cx="157929" cy="275299"/>
            </a:xfrm>
            <a:custGeom>
              <a:avLst/>
              <a:gdLst/>
              <a:ahLst/>
              <a:cxnLst/>
              <a:rect l="0" t="0" r="0" b="0"/>
              <a:pathLst>
                <a:path w="157929" h="275299">
                  <a:moveTo>
                    <a:pt x="0" y="117370"/>
                  </a:moveTo>
                  <a:lnTo>
                    <a:pt x="16768" y="122959"/>
                  </a:lnTo>
                  <a:lnTo>
                    <a:pt x="49552" y="120846"/>
                  </a:lnTo>
                  <a:lnTo>
                    <a:pt x="94146" y="108482"/>
                  </a:lnTo>
                  <a:lnTo>
                    <a:pt x="133630" y="84722"/>
                  </a:lnTo>
                  <a:lnTo>
                    <a:pt x="141730" y="78057"/>
                  </a:lnTo>
                  <a:lnTo>
                    <a:pt x="145959" y="68935"/>
                  </a:lnTo>
                  <a:lnTo>
                    <a:pt x="147539" y="46320"/>
                  </a:lnTo>
                  <a:lnTo>
                    <a:pt x="141222" y="26911"/>
                  </a:lnTo>
                  <a:lnTo>
                    <a:pt x="136262" y="18460"/>
                  </a:lnTo>
                  <a:lnTo>
                    <a:pt x="121392" y="5950"/>
                  </a:lnTo>
                  <a:lnTo>
                    <a:pt x="112514" y="976"/>
                  </a:lnTo>
                  <a:lnTo>
                    <a:pt x="103085" y="0"/>
                  </a:lnTo>
                  <a:lnTo>
                    <a:pt x="83250" y="5154"/>
                  </a:lnTo>
                  <a:lnTo>
                    <a:pt x="52353" y="21210"/>
                  </a:lnTo>
                  <a:lnTo>
                    <a:pt x="26560" y="51963"/>
                  </a:lnTo>
                  <a:lnTo>
                    <a:pt x="9690" y="85122"/>
                  </a:lnTo>
                  <a:lnTo>
                    <a:pt x="1914" y="136173"/>
                  </a:lnTo>
                  <a:lnTo>
                    <a:pt x="2907" y="176234"/>
                  </a:lnTo>
                  <a:lnTo>
                    <a:pt x="16979" y="209681"/>
                  </a:lnTo>
                  <a:lnTo>
                    <a:pt x="49521" y="249947"/>
                  </a:lnTo>
                  <a:lnTo>
                    <a:pt x="75894" y="265967"/>
                  </a:lnTo>
                  <a:lnTo>
                    <a:pt x="131844" y="274069"/>
                  </a:lnTo>
                  <a:lnTo>
                    <a:pt x="157928" y="2752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955827" y="1105260"/>
              <a:ext cx="129853" cy="558243"/>
            </a:xfrm>
            <a:custGeom>
              <a:avLst/>
              <a:gdLst/>
              <a:ahLst/>
              <a:cxnLst/>
              <a:rect l="0" t="0" r="0" b="0"/>
              <a:pathLst>
                <a:path w="129853" h="558243">
                  <a:moveTo>
                    <a:pt x="108795" y="558242"/>
                  </a:moveTo>
                  <a:lnTo>
                    <a:pt x="97616" y="541475"/>
                  </a:lnTo>
                  <a:lnTo>
                    <a:pt x="85919" y="482797"/>
                  </a:lnTo>
                  <a:lnTo>
                    <a:pt x="73340" y="433635"/>
                  </a:lnTo>
                  <a:lnTo>
                    <a:pt x="63065" y="384061"/>
                  </a:lnTo>
                  <a:lnTo>
                    <a:pt x="49112" y="329644"/>
                  </a:lnTo>
                  <a:lnTo>
                    <a:pt x="31583" y="274371"/>
                  </a:lnTo>
                  <a:lnTo>
                    <a:pt x="21056" y="225738"/>
                  </a:lnTo>
                  <a:lnTo>
                    <a:pt x="10529" y="172463"/>
                  </a:lnTo>
                  <a:lnTo>
                    <a:pt x="0" y="119634"/>
                  </a:lnTo>
                  <a:lnTo>
                    <a:pt x="650" y="66936"/>
                  </a:lnTo>
                  <a:lnTo>
                    <a:pt x="8478" y="41186"/>
                  </a:lnTo>
                  <a:lnTo>
                    <a:pt x="20926" y="21943"/>
                  </a:lnTo>
                  <a:lnTo>
                    <a:pt x="38156" y="5592"/>
                  </a:lnTo>
                  <a:lnTo>
                    <a:pt x="47664" y="1466"/>
                  </a:lnTo>
                  <a:lnTo>
                    <a:pt x="67588" y="0"/>
                  </a:lnTo>
                  <a:lnTo>
                    <a:pt x="106634" y="8591"/>
                  </a:lnTo>
                  <a:lnTo>
                    <a:pt x="129852" y="212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927751" y="1389761"/>
              <a:ext cx="168457" cy="42115"/>
            </a:xfrm>
            <a:custGeom>
              <a:avLst/>
              <a:gdLst/>
              <a:ahLst/>
              <a:cxnLst/>
              <a:rect l="0" t="0" r="0" b="0"/>
              <a:pathLst>
                <a:path w="168457" h="42115">
                  <a:moveTo>
                    <a:pt x="168456" y="0"/>
                  </a:moveTo>
                  <a:lnTo>
                    <a:pt x="105028" y="17959"/>
                  </a:lnTo>
                  <a:lnTo>
                    <a:pt x="42092" y="3747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195426" y="1094963"/>
              <a:ext cx="37652" cy="547483"/>
            </a:xfrm>
            <a:custGeom>
              <a:avLst/>
              <a:gdLst/>
              <a:ahLst/>
              <a:cxnLst/>
              <a:rect l="0" t="0" r="0" b="0"/>
              <a:pathLst>
                <a:path w="37652" h="547483">
                  <a:moveTo>
                    <a:pt x="6066" y="0"/>
                  </a:moveTo>
                  <a:lnTo>
                    <a:pt x="0" y="43197"/>
                  </a:lnTo>
                  <a:lnTo>
                    <a:pt x="3749" y="95858"/>
                  </a:lnTo>
                  <a:lnTo>
                    <a:pt x="5608" y="156759"/>
                  </a:lnTo>
                  <a:lnTo>
                    <a:pt x="11565" y="213849"/>
                  </a:lnTo>
                  <a:lnTo>
                    <a:pt x="15601" y="270186"/>
                  </a:lnTo>
                  <a:lnTo>
                    <a:pt x="19518" y="326375"/>
                  </a:lnTo>
                  <a:lnTo>
                    <a:pt x="25620" y="382534"/>
                  </a:lnTo>
                  <a:lnTo>
                    <a:pt x="32267" y="435828"/>
                  </a:lnTo>
                  <a:lnTo>
                    <a:pt x="36588" y="498737"/>
                  </a:lnTo>
                  <a:lnTo>
                    <a:pt x="37651" y="5474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275192" y="1420995"/>
              <a:ext cx="191870" cy="238326"/>
            </a:xfrm>
            <a:custGeom>
              <a:avLst/>
              <a:gdLst/>
              <a:ahLst/>
              <a:cxnLst/>
              <a:rect l="0" t="0" r="0" b="0"/>
              <a:pathLst>
                <a:path w="191870" h="238326">
                  <a:moveTo>
                    <a:pt x="0" y="137222"/>
                  </a:moveTo>
                  <a:lnTo>
                    <a:pt x="16767" y="126044"/>
                  </a:lnTo>
                  <a:lnTo>
                    <a:pt x="69516" y="116947"/>
                  </a:lnTo>
                  <a:lnTo>
                    <a:pt x="123088" y="105098"/>
                  </a:lnTo>
                  <a:lnTo>
                    <a:pt x="167813" y="85903"/>
                  </a:lnTo>
                  <a:lnTo>
                    <a:pt x="182988" y="69960"/>
                  </a:lnTo>
                  <a:lnTo>
                    <a:pt x="188672" y="60795"/>
                  </a:lnTo>
                  <a:lnTo>
                    <a:pt x="191869" y="41254"/>
                  </a:lnTo>
                  <a:lnTo>
                    <a:pt x="191084" y="31129"/>
                  </a:lnTo>
                  <a:lnTo>
                    <a:pt x="185880" y="22040"/>
                  </a:lnTo>
                  <a:lnTo>
                    <a:pt x="167621" y="5702"/>
                  </a:lnTo>
                  <a:lnTo>
                    <a:pt x="143908" y="0"/>
                  </a:lnTo>
                  <a:lnTo>
                    <a:pt x="117771" y="2535"/>
                  </a:lnTo>
                  <a:lnTo>
                    <a:pt x="65983" y="23226"/>
                  </a:lnTo>
                  <a:lnTo>
                    <a:pt x="44534" y="37424"/>
                  </a:lnTo>
                  <a:lnTo>
                    <a:pt x="27201" y="55433"/>
                  </a:lnTo>
                  <a:lnTo>
                    <a:pt x="17938" y="78255"/>
                  </a:lnTo>
                  <a:lnTo>
                    <a:pt x="14991" y="103996"/>
                  </a:lnTo>
                  <a:lnTo>
                    <a:pt x="17581" y="131034"/>
                  </a:lnTo>
                  <a:lnTo>
                    <a:pt x="36794" y="172563"/>
                  </a:lnTo>
                  <a:lnTo>
                    <a:pt x="80559" y="227259"/>
                  </a:lnTo>
                  <a:lnTo>
                    <a:pt x="104044" y="235730"/>
                  </a:lnTo>
                  <a:lnTo>
                    <a:pt x="131640" y="238325"/>
                  </a:lnTo>
                  <a:lnTo>
                    <a:pt x="178984" y="2319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496290" y="1473989"/>
              <a:ext cx="178985" cy="210571"/>
            </a:xfrm>
            <a:custGeom>
              <a:avLst/>
              <a:gdLst/>
              <a:ahLst/>
              <a:cxnLst/>
              <a:rect l="0" t="0" r="0" b="0"/>
              <a:pathLst>
                <a:path w="178985" h="210571">
                  <a:moveTo>
                    <a:pt x="178984" y="0"/>
                  </a:moveTo>
                  <a:lnTo>
                    <a:pt x="126444" y="58779"/>
                  </a:lnTo>
                  <a:lnTo>
                    <a:pt x="90091" y="115235"/>
                  </a:lnTo>
                  <a:lnTo>
                    <a:pt x="39581" y="177764"/>
                  </a:lnTo>
                  <a:lnTo>
                    <a:pt x="19007" y="199810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506819" y="1442404"/>
              <a:ext cx="168456" cy="263213"/>
            </a:xfrm>
            <a:custGeom>
              <a:avLst/>
              <a:gdLst/>
              <a:ahLst/>
              <a:cxnLst/>
              <a:rect l="0" t="0" r="0" b="0"/>
              <a:pathLst>
                <a:path w="168456" h="263213">
                  <a:moveTo>
                    <a:pt x="0" y="0"/>
                  </a:moveTo>
                  <a:lnTo>
                    <a:pt x="25193" y="61110"/>
                  </a:lnTo>
                  <a:lnTo>
                    <a:pt x="50832" y="115542"/>
                  </a:lnTo>
                  <a:lnTo>
                    <a:pt x="85950" y="173515"/>
                  </a:lnTo>
                  <a:lnTo>
                    <a:pt x="131507" y="234228"/>
                  </a:lnTo>
                  <a:lnTo>
                    <a:pt x="168455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791088" y="1516103"/>
              <a:ext cx="31586" cy="221100"/>
            </a:xfrm>
            <a:custGeom>
              <a:avLst/>
              <a:gdLst/>
              <a:ahLst/>
              <a:cxnLst/>
              <a:rect l="0" t="0" r="0" b="0"/>
              <a:pathLst>
                <a:path w="31586" h="221100">
                  <a:moveTo>
                    <a:pt x="0" y="0"/>
                  </a:moveTo>
                  <a:lnTo>
                    <a:pt x="3119" y="57264"/>
                  </a:lnTo>
                  <a:lnTo>
                    <a:pt x="8333" y="106655"/>
                  </a:lnTo>
                  <a:lnTo>
                    <a:pt x="15684" y="164567"/>
                  </a:lnTo>
                  <a:lnTo>
                    <a:pt x="31585" y="2210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780559" y="138976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906901" y="1484518"/>
              <a:ext cx="178986" cy="248633"/>
            </a:xfrm>
            <a:custGeom>
              <a:avLst/>
              <a:gdLst/>
              <a:ahLst/>
              <a:cxnLst/>
              <a:rect l="0" t="0" r="0" b="0"/>
              <a:pathLst>
                <a:path w="178986" h="248633">
                  <a:moveTo>
                    <a:pt x="0" y="10528"/>
                  </a:moveTo>
                  <a:lnTo>
                    <a:pt x="20244" y="65669"/>
                  </a:lnTo>
                  <a:lnTo>
                    <a:pt x="39403" y="114084"/>
                  </a:lnTo>
                  <a:lnTo>
                    <a:pt x="59898" y="165474"/>
                  </a:lnTo>
                  <a:lnTo>
                    <a:pt x="95020" y="224495"/>
                  </a:lnTo>
                  <a:lnTo>
                    <a:pt x="110862" y="244445"/>
                  </a:lnTo>
                  <a:lnTo>
                    <a:pt x="118361" y="248361"/>
                  </a:lnTo>
                  <a:lnTo>
                    <a:pt x="125701" y="248632"/>
                  </a:lnTo>
                  <a:lnTo>
                    <a:pt x="132933" y="246473"/>
                  </a:lnTo>
                  <a:lnTo>
                    <a:pt x="137756" y="240354"/>
                  </a:lnTo>
                  <a:lnTo>
                    <a:pt x="143113" y="221078"/>
                  </a:lnTo>
                  <a:lnTo>
                    <a:pt x="147722" y="170575"/>
                  </a:lnTo>
                  <a:lnTo>
                    <a:pt x="155565" y="115538"/>
                  </a:lnTo>
                  <a:lnTo>
                    <a:pt x="163050" y="59607"/>
                  </a:lnTo>
                  <a:lnTo>
                    <a:pt x="1789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8138528" y="1460409"/>
              <a:ext cx="336913" cy="329436"/>
            </a:xfrm>
            <a:custGeom>
              <a:avLst/>
              <a:gdLst/>
              <a:ahLst/>
              <a:cxnLst/>
              <a:rect l="0" t="0" r="0" b="0"/>
              <a:pathLst>
                <a:path w="336913" h="329436">
                  <a:moveTo>
                    <a:pt x="0" y="45166"/>
                  </a:moveTo>
                  <a:lnTo>
                    <a:pt x="29309" y="83539"/>
                  </a:lnTo>
                  <a:lnTo>
                    <a:pt x="84952" y="125864"/>
                  </a:lnTo>
                  <a:lnTo>
                    <a:pt x="108727" y="133674"/>
                  </a:lnTo>
                  <a:lnTo>
                    <a:pt x="133721" y="135975"/>
                  </a:lnTo>
                  <a:lnTo>
                    <a:pt x="156528" y="133099"/>
                  </a:lnTo>
                  <a:lnTo>
                    <a:pt x="165183" y="128354"/>
                  </a:lnTo>
                  <a:lnTo>
                    <a:pt x="177920" y="113724"/>
                  </a:lnTo>
                  <a:lnTo>
                    <a:pt x="184361" y="92404"/>
                  </a:lnTo>
                  <a:lnTo>
                    <a:pt x="186079" y="80167"/>
                  </a:lnTo>
                  <a:lnTo>
                    <a:pt x="181748" y="57212"/>
                  </a:lnTo>
                  <a:lnTo>
                    <a:pt x="170854" y="36482"/>
                  </a:lnTo>
                  <a:lnTo>
                    <a:pt x="154314" y="19469"/>
                  </a:lnTo>
                  <a:lnTo>
                    <a:pt x="125272" y="2327"/>
                  </a:lnTo>
                  <a:lnTo>
                    <a:pt x="104810" y="0"/>
                  </a:lnTo>
                  <a:lnTo>
                    <a:pt x="94440" y="1017"/>
                  </a:lnTo>
                  <a:lnTo>
                    <a:pt x="73559" y="11506"/>
                  </a:lnTo>
                  <a:lnTo>
                    <a:pt x="53750" y="29036"/>
                  </a:lnTo>
                  <a:lnTo>
                    <a:pt x="30614" y="65213"/>
                  </a:lnTo>
                  <a:lnTo>
                    <a:pt x="17000" y="106738"/>
                  </a:lnTo>
                  <a:lnTo>
                    <a:pt x="13617" y="153227"/>
                  </a:lnTo>
                  <a:lnTo>
                    <a:pt x="16971" y="178591"/>
                  </a:lnTo>
                  <a:lnTo>
                    <a:pt x="36614" y="218190"/>
                  </a:lnTo>
                  <a:lnTo>
                    <a:pt x="89609" y="281209"/>
                  </a:lnTo>
                  <a:lnTo>
                    <a:pt x="117409" y="298508"/>
                  </a:lnTo>
                  <a:lnTo>
                    <a:pt x="178025" y="318531"/>
                  </a:lnTo>
                  <a:lnTo>
                    <a:pt x="234463" y="326204"/>
                  </a:lnTo>
                  <a:lnTo>
                    <a:pt x="289400" y="328478"/>
                  </a:lnTo>
                  <a:lnTo>
                    <a:pt x="336912" y="32943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3021678" y="2401346"/>
            <a:ext cx="2264361" cy="685397"/>
            <a:chOff x="3021678" y="2401346"/>
            <a:chExt cx="2264361" cy="685397"/>
          </a:xfrm>
        </p:grpSpPr>
        <p:sp>
          <p:nvSpPr>
            <p:cNvPr id="35" name="Freeform 34"/>
            <p:cNvSpPr/>
            <p:nvPr/>
          </p:nvSpPr>
          <p:spPr>
            <a:xfrm>
              <a:off x="3258245" y="2516310"/>
              <a:ext cx="24503" cy="558012"/>
            </a:xfrm>
            <a:custGeom>
              <a:avLst/>
              <a:gdLst/>
              <a:ahLst/>
              <a:cxnLst/>
              <a:rect l="0" t="0" r="0" b="0"/>
              <a:pathLst>
                <a:path w="24503" h="558012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6072" y="92999"/>
                  </a:lnTo>
                  <a:lnTo>
                    <a:pt x="13786" y="150865"/>
                  </a:lnTo>
                  <a:lnTo>
                    <a:pt x="18546" y="201069"/>
                  </a:lnTo>
                  <a:lnTo>
                    <a:pt x="24246" y="249869"/>
                  </a:lnTo>
                  <a:lnTo>
                    <a:pt x="22815" y="297084"/>
                  </a:lnTo>
                  <a:lnTo>
                    <a:pt x="17440" y="359851"/>
                  </a:lnTo>
                  <a:lnTo>
                    <a:pt x="17548" y="416139"/>
                  </a:lnTo>
                  <a:lnTo>
                    <a:pt x="24502" y="468506"/>
                  </a:lnTo>
                  <a:lnTo>
                    <a:pt x="20633" y="528893"/>
                  </a:lnTo>
                  <a:lnTo>
                    <a:pt x="16117" y="5580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021678" y="2401346"/>
              <a:ext cx="534271" cy="462406"/>
            </a:xfrm>
            <a:custGeom>
              <a:avLst/>
              <a:gdLst/>
              <a:ahLst/>
              <a:cxnLst/>
              <a:rect l="0" t="0" r="0" b="0"/>
              <a:pathLst>
                <a:path w="534271" h="462406">
                  <a:moveTo>
                    <a:pt x="0" y="178135"/>
                  </a:moveTo>
                  <a:lnTo>
                    <a:pt x="42662" y="117262"/>
                  </a:lnTo>
                  <a:lnTo>
                    <a:pt x="90515" y="61599"/>
                  </a:lnTo>
                  <a:lnTo>
                    <a:pt x="141622" y="25655"/>
                  </a:lnTo>
                  <a:lnTo>
                    <a:pt x="177273" y="8824"/>
                  </a:lnTo>
                  <a:lnTo>
                    <a:pt x="226831" y="2017"/>
                  </a:lnTo>
                  <a:lnTo>
                    <a:pt x="285968" y="0"/>
                  </a:lnTo>
                  <a:lnTo>
                    <a:pt x="347126" y="8894"/>
                  </a:lnTo>
                  <a:lnTo>
                    <a:pt x="399600" y="25564"/>
                  </a:lnTo>
                  <a:lnTo>
                    <a:pt x="447431" y="52158"/>
                  </a:lnTo>
                  <a:lnTo>
                    <a:pt x="501549" y="100948"/>
                  </a:lnTo>
                  <a:lnTo>
                    <a:pt x="521468" y="137412"/>
                  </a:lnTo>
                  <a:lnTo>
                    <a:pt x="531846" y="169189"/>
                  </a:lnTo>
                  <a:lnTo>
                    <a:pt x="534270" y="206550"/>
                  </a:lnTo>
                  <a:lnTo>
                    <a:pt x="522100" y="261946"/>
                  </a:lnTo>
                  <a:lnTo>
                    <a:pt x="507547" y="303225"/>
                  </a:lnTo>
                  <a:lnTo>
                    <a:pt x="462971" y="365175"/>
                  </a:lnTo>
                  <a:lnTo>
                    <a:pt x="405039" y="416637"/>
                  </a:lnTo>
                  <a:lnTo>
                    <a:pt x="363888" y="437593"/>
                  </a:lnTo>
                  <a:lnTo>
                    <a:pt x="301167" y="456810"/>
                  </a:lnTo>
                  <a:lnTo>
                    <a:pt x="263213" y="4624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484932" y="2800580"/>
              <a:ext cx="189514" cy="286163"/>
            </a:xfrm>
            <a:custGeom>
              <a:avLst/>
              <a:gdLst/>
              <a:ahLst/>
              <a:cxnLst/>
              <a:rect l="0" t="0" r="0" b="0"/>
              <a:pathLst>
                <a:path w="189514" h="286163">
                  <a:moveTo>
                    <a:pt x="0" y="126342"/>
                  </a:moveTo>
                  <a:lnTo>
                    <a:pt x="11453" y="183606"/>
                  </a:lnTo>
                  <a:lnTo>
                    <a:pt x="24749" y="244498"/>
                  </a:lnTo>
                  <a:lnTo>
                    <a:pt x="40739" y="281844"/>
                  </a:lnTo>
                  <a:lnTo>
                    <a:pt x="43537" y="286162"/>
                  </a:lnTo>
                  <a:lnTo>
                    <a:pt x="44233" y="285531"/>
                  </a:lnTo>
                  <a:lnTo>
                    <a:pt x="43527" y="281601"/>
                  </a:lnTo>
                  <a:lnTo>
                    <a:pt x="18519" y="224879"/>
                  </a:lnTo>
                  <a:lnTo>
                    <a:pt x="6041" y="171326"/>
                  </a:lnTo>
                  <a:lnTo>
                    <a:pt x="7754" y="143605"/>
                  </a:lnTo>
                  <a:lnTo>
                    <a:pt x="20885" y="107280"/>
                  </a:lnTo>
                  <a:lnTo>
                    <a:pt x="45183" y="79880"/>
                  </a:lnTo>
                  <a:lnTo>
                    <a:pt x="103494" y="42466"/>
                  </a:lnTo>
                  <a:lnTo>
                    <a:pt x="165180" y="11484"/>
                  </a:lnTo>
                  <a:lnTo>
                    <a:pt x="18951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698299" y="2790051"/>
              <a:ext cx="215493" cy="260295"/>
            </a:xfrm>
            <a:custGeom>
              <a:avLst/>
              <a:gdLst/>
              <a:ahLst/>
              <a:cxnLst/>
              <a:rect l="0" t="0" r="0" b="0"/>
              <a:pathLst>
                <a:path w="215493" h="260295">
                  <a:moveTo>
                    <a:pt x="144602" y="21057"/>
                  </a:moveTo>
                  <a:lnTo>
                    <a:pt x="127834" y="15468"/>
                  </a:lnTo>
                  <a:lnTo>
                    <a:pt x="110244" y="18963"/>
                  </a:lnTo>
                  <a:lnTo>
                    <a:pt x="60009" y="47905"/>
                  </a:lnTo>
                  <a:lnTo>
                    <a:pt x="39155" y="65745"/>
                  </a:lnTo>
                  <a:lnTo>
                    <a:pt x="24427" y="88492"/>
                  </a:lnTo>
                  <a:lnTo>
                    <a:pt x="2695" y="147744"/>
                  </a:lnTo>
                  <a:lnTo>
                    <a:pt x="0" y="185976"/>
                  </a:lnTo>
                  <a:lnTo>
                    <a:pt x="3516" y="208998"/>
                  </a:lnTo>
                  <a:lnTo>
                    <a:pt x="15216" y="227809"/>
                  </a:lnTo>
                  <a:lnTo>
                    <a:pt x="32115" y="242798"/>
                  </a:lnTo>
                  <a:lnTo>
                    <a:pt x="51324" y="253360"/>
                  </a:lnTo>
                  <a:lnTo>
                    <a:pt x="93047" y="260294"/>
                  </a:lnTo>
                  <a:lnTo>
                    <a:pt x="136866" y="251170"/>
                  </a:lnTo>
                  <a:lnTo>
                    <a:pt x="168306" y="233648"/>
                  </a:lnTo>
                  <a:lnTo>
                    <a:pt x="192440" y="208050"/>
                  </a:lnTo>
                  <a:lnTo>
                    <a:pt x="208819" y="178238"/>
                  </a:lnTo>
                  <a:lnTo>
                    <a:pt x="215492" y="141589"/>
                  </a:lnTo>
                  <a:lnTo>
                    <a:pt x="206479" y="81730"/>
                  </a:lnTo>
                  <a:lnTo>
                    <a:pt x="203401" y="68525"/>
                  </a:lnTo>
                  <a:lnTo>
                    <a:pt x="190622" y="47613"/>
                  </a:lnTo>
                  <a:lnTo>
                    <a:pt x="153306" y="10083"/>
                  </a:lnTo>
                  <a:lnTo>
                    <a:pt x="13407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986867" y="2716426"/>
              <a:ext cx="192947" cy="315782"/>
            </a:xfrm>
            <a:custGeom>
              <a:avLst/>
              <a:gdLst/>
              <a:ahLst/>
              <a:cxnLst/>
              <a:rect l="0" t="0" r="0" b="0"/>
              <a:pathLst>
                <a:path w="192947" h="315782">
                  <a:moveTo>
                    <a:pt x="13962" y="157853"/>
                  </a:moveTo>
                  <a:lnTo>
                    <a:pt x="7896" y="191475"/>
                  </a:lnTo>
                  <a:lnTo>
                    <a:pt x="15536" y="246296"/>
                  </a:lnTo>
                  <a:lnTo>
                    <a:pt x="28207" y="306544"/>
                  </a:lnTo>
                  <a:lnTo>
                    <a:pt x="25798" y="306113"/>
                  </a:lnTo>
                  <a:lnTo>
                    <a:pt x="21853" y="302317"/>
                  </a:lnTo>
                  <a:lnTo>
                    <a:pt x="10710" y="274617"/>
                  </a:lnTo>
                  <a:lnTo>
                    <a:pt x="0" y="225595"/>
                  </a:lnTo>
                  <a:lnTo>
                    <a:pt x="596" y="172206"/>
                  </a:lnTo>
                  <a:lnTo>
                    <a:pt x="8182" y="119342"/>
                  </a:lnTo>
                  <a:lnTo>
                    <a:pt x="21225" y="58653"/>
                  </a:lnTo>
                  <a:lnTo>
                    <a:pt x="32751" y="23955"/>
                  </a:lnTo>
                  <a:lnTo>
                    <a:pt x="44150" y="6316"/>
                  </a:lnTo>
                  <a:lnTo>
                    <a:pt x="53974" y="1847"/>
                  </a:lnTo>
                  <a:lnTo>
                    <a:pt x="80488" y="0"/>
                  </a:lnTo>
                  <a:lnTo>
                    <a:pt x="102410" y="6198"/>
                  </a:lnTo>
                  <a:lnTo>
                    <a:pt x="111532" y="11126"/>
                  </a:lnTo>
                  <a:lnTo>
                    <a:pt x="135548" y="40419"/>
                  </a:lnTo>
                  <a:lnTo>
                    <a:pt x="157482" y="78734"/>
                  </a:lnTo>
                  <a:lnTo>
                    <a:pt x="170213" y="142008"/>
                  </a:lnTo>
                  <a:lnTo>
                    <a:pt x="178281" y="192283"/>
                  </a:lnTo>
                  <a:lnTo>
                    <a:pt x="184720" y="248666"/>
                  </a:lnTo>
                  <a:lnTo>
                    <a:pt x="190509" y="283027"/>
                  </a:lnTo>
                  <a:lnTo>
                    <a:pt x="192946" y="3157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251424" y="2737409"/>
              <a:ext cx="252057" cy="312924"/>
            </a:xfrm>
            <a:custGeom>
              <a:avLst/>
              <a:gdLst/>
              <a:ahLst/>
              <a:cxnLst/>
              <a:rect l="0" t="0" r="0" b="0"/>
              <a:pathLst>
                <a:path w="252057" h="312924">
                  <a:moveTo>
                    <a:pt x="160016" y="10528"/>
                  </a:moveTo>
                  <a:lnTo>
                    <a:pt x="126394" y="12868"/>
                  </a:lnTo>
                  <a:lnTo>
                    <a:pt x="90522" y="27339"/>
                  </a:lnTo>
                  <a:lnTo>
                    <a:pt x="43139" y="65616"/>
                  </a:lnTo>
                  <a:lnTo>
                    <a:pt x="17891" y="101070"/>
                  </a:lnTo>
                  <a:lnTo>
                    <a:pt x="1182" y="141211"/>
                  </a:lnTo>
                  <a:lnTo>
                    <a:pt x="0" y="182740"/>
                  </a:lnTo>
                  <a:lnTo>
                    <a:pt x="18487" y="237525"/>
                  </a:lnTo>
                  <a:lnTo>
                    <a:pt x="39053" y="271199"/>
                  </a:lnTo>
                  <a:lnTo>
                    <a:pt x="66853" y="295345"/>
                  </a:lnTo>
                  <a:lnTo>
                    <a:pt x="87025" y="305959"/>
                  </a:lnTo>
                  <a:lnTo>
                    <a:pt x="123701" y="312923"/>
                  </a:lnTo>
                  <a:lnTo>
                    <a:pt x="158615" y="309397"/>
                  </a:lnTo>
                  <a:lnTo>
                    <a:pt x="191186" y="295354"/>
                  </a:lnTo>
                  <a:lnTo>
                    <a:pt x="209354" y="276718"/>
                  </a:lnTo>
                  <a:lnTo>
                    <a:pt x="234493" y="232215"/>
                  </a:lnTo>
                  <a:lnTo>
                    <a:pt x="249553" y="181224"/>
                  </a:lnTo>
                  <a:lnTo>
                    <a:pt x="252056" y="140003"/>
                  </a:lnTo>
                  <a:lnTo>
                    <a:pt x="244739" y="98154"/>
                  </a:lnTo>
                  <a:lnTo>
                    <a:pt x="228273" y="58459"/>
                  </a:lnTo>
                  <a:lnTo>
                    <a:pt x="207406" y="30839"/>
                  </a:lnTo>
                  <a:lnTo>
                    <a:pt x="17054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569367" y="2726880"/>
              <a:ext cx="187338" cy="296890"/>
            </a:xfrm>
            <a:custGeom>
              <a:avLst/>
              <a:gdLst/>
              <a:ahLst/>
              <a:cxnLst/>
              <a:rect l="0" t="0" r="0" b="0"/>
              <a:pathLst>
                <a:path w="187338" h="296890">
                  <a:moveTo>
                    <a:pt x="0" y="0"/>
                  </a:moveTo>
                  <a:lnTo>
                    <a:pt x="5590" y="16768"/>
                  </a:lnTo>
                  <a:lnTo>
                    <a:pt x="5214" y="34359"/>
                  </a:lnTo>
                  <a:lnTo>
                    <a:pt x="1030" y="85426"/>
                  </a:lnTo>
                  <a:lnTo>
                    <a:pt x="306" y="134756"/>
                  </a:lnTo>
                  <a:lnTo>
                    <a:pt x="5680" y="186417"/>
                  </a:lnTo>
                  <a:lnTo>
                    <a:pt x="19147" y="246700"/>
                  </a:lnTo>
                  <a:lnTo>
                    <a:pt x="30347" y="271082"/>
                  </a:lnTo>
                  <a:lnTo>
                    <a:pt x="46243" y="287377"/>
                  </a:lnTo>
                  <a:lnTo>
                    <a:pt x="55396" y="293360"/>
                  </a:lnTo>
                  <a:lnTo>
                    <a:pt x="74923" y="296889"/>
                  </a:lnTo>
                  <a:lnTo>
                    <a:pt x="85044" y="296192"/>
                  </a:lnTo>
                  <a:lnTo>
                    <a:pt x="102529" y="289179"/>
                  </a:lnTo>
                  <a:lnTo>
                    <a:pt x="138406" y="260023"/>
                  </a:lnTo>
                  <a:lnTo>
                    <a:pt x="157733" y="225093"/>
                  </a:lnTo>
                  <a:lnTo>
                    <a:pt x="178497" y="165863"/>
                  </a:lnTo>
                  <a:lnTo>
                    <a:pt x="187337" y="106203"/>
                  </a:lnTo>
                  <a:lnTo>
                    <a:pt x="181848" y="48838"/>
                  </a:lnTo>
                  <a:lnTo>
                    <a:pt x="178985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811523" y="2688260"/>
              <a:ext cx="189514" cy="355042"/>
            </a:xfrm>
            <a:custGeom>
              <a:avLst/>
              <a:gdLst/>
              <a:ahLst/>
              <a:cxnLst/>
              <a:rect l="0" t="0" r="0" b="0"/>
              <a:pathLst>
                <a:path w="189514" h="355042">
                  <a:moveTo>
                    <a:pt x="0" y="101791"/>
                  </a:moveTo>
                  <a:lnTo>
                    <a:pt x="8333" y="150722"/>
                  </a:lnTo>
                  <a:lnTo>
                    <a:pt x="12998" y="198568"/>
                  </a:lnTo>
                  <a:lnTo>
                    <a:pt x="21789" y="249789"/>
                  </a:lnTo>
                  <a:lnTo>
                    <a:pt x="28683" y="298891"/>
                  </a:lnTo>
                  <a:lnTo>
                    <a:pt x="37269" y="355041"/>
                  </a:lnTo>
                  <a:lnTo>
                    <a:pt x="23833" y="292736"/>
                  </a:lnTo>
                  <a:lnTo>
                    <a:pt x="14991" y="235966"/>
                  </a:lnTo>
                  <a:lnTo>
                    <a:pt x="11851" y="174692"/>
                  </a:lnTo>
                  <a:lnTo>
                    <a:pt x="10921" y="113253"/>
                  </a:lnTo>
                  <a:lnTo>
                    <a:pt x="12984" y="59824"/>
                  </a:lnTo>
                  <a:lnTo>
                    <a:pt x="21759" y="32836"/>
                  </a:lnTo>
                  <a:lnTo>
                    <a:pt x="36577" y="12263"/>
                  </a:lnTo>
                  <a:lnTo>
                    <a:pt x="45442" y="3502"/>
                  </a:lnTo>
                  <a:lnTo>
                    <a:pt x="56031" y="0"/>
                  </a:lnTo>
                  <a:lnTo>
                    <a:pt x="80274" y="2349"/>
                  </a:lnTo>
                  <a:lnTo>
                    <a:pt x="100408" y="14311"/>
                  </a:lnTo>
                  <a:lnTo>
                    <a:pt x="124897" y="43896"/>
                  </a:lnTo>
                  <a:lnTo>
                    <a:pt x="154132" y="101404"/>
                  </a:lnTo>
                  <a:lnTo>
                    <a:pt x="169801" y="157439"/>
                  </a:lnTo>
                  <a:lnTo>
                    <a:pt x="176264" y="212906"/>
                  </a:lnTo>
                  <a:lnTo>
                    <a:pt x="178178" y="266386"/>
                  </a:lnTo>
                  <a:lnTo>
                    <a:pt x="187212" y="322164"/>
                  </a:lnTo>
                  <a:lnTo>
                    <a:pt x="189513" y="3334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000704" y="2706859"/>
              <a:ext cx="285335" cy="304292"/>
            </a:xfrm>
            <a:custGeom>
              <a:avLst/>
              <a:gdLst/>
              <a:ahLst/>
              <a:cxnLst/>
              <a:rect l="0" t="0" r="0" b="0"/>
              <a:pathLst>
                <a:path w="285335" h="304292">
                  <a:moveTo>
                    <a:pt x="231959" y="30550"/>
                  </a:moveTo>
                  <a:lnTo>
                    <a:pt x="205573" y="14909"/>
                  </a:lnTo>
                  <a:lnTo>
                    <a:pt x="169678" y="4209"/>
                  </a:lnTo>
                  <a:lnTo>
                    <a:pt x="115628" y="0"/>
                  </a:lnTo>
                  <a:lnTo>
                    <a:pt x="87840" y="1765"/>
                  </a:lnTo>
                  <a:lnTo>
                    <a:pt x="34992" y="21961"/>
                  </a:lnTo>
                  <a:lnTo>
                    <a:pt x="23438" y="28333"/>
                  </a:lnTo>
                  <a:lnTo>
                    <a:pt x="7482" y="47892"/>
                  </a:lnTo>
                  <a:lnTo>
                    <a:pt x="1589" y="59659"/>
                  </a:lnTo>
                  <a:lnTo>
                    <a:pt x="0" y="71013"/>
                  </a:lnTo>
                  <a:lnTo>
                    <a:pt x="4474" y="92987"/>
                  </a:lnTo>
                  <a:lnTo>
                    <a:pt x="10112" y="101420"/>
                  </a:lnTo>
                  <a:lnTo>
                    <a:pt x="25736" y="113911"/>
                  </a:lnTo>
                  <a:lnTo>
                    <a:pt x="54262" y="127519"/>
                  </a:lnTo>
                  <a:lnTo>
                    <a:pt x="109814" y="135362"/>
                  </a:lnTo>
                  <a:lnTo>
                    <a:pt x="167954" y="150273"/>
                  </a:lnTo>
                  <a:lnTo>
                    <a:pt x="221320" y="167473"/>
                  </a:lnTo>
                  <a:lnTo>
                    <a:pt x="242438" y="176802"/>
                  </a:lnTo>
                  <a:lnTo>
                    <a:pt x="263523" y="192647"/>
                  </a:lnTo>
                  <a:lnTo>
                    <a:pt x="283945" y="221298"/>
                  </a:lnTo>
                  <a:lnTo>
                    <a:pt x="285334" y="231415"/>
                  </a:lnTo>
                  <a:lnTo>
                    <a:pt x="280637" y="252014"/>
                  </a:lnTo>
                  <a:lnTo>
                    <a:pt x="264512" y="269749"/>
                  </a:lnTo>
                  <a:lnTo>
                    <a:pt x="241748" y="284259"/>
                  </a:lnTo>
                  <a:lnTo>
                    <a:pt x="201454" y="297836"/>
                  </a:lnTo>
                  <a:lnTo>
                    <a:pt x="145388" y="303016"/>
                  </a:lnTo>
                  <a:lnTo>
                    <a:pt x="116146" y="3042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Group 49"/>
          <p:cNvGrpSpPr/>
          <p:nvPr/>
        </p:nvGrpSpPr>
        <p:grpSpPr>
          <a:xfrm>
            <a:off x="473782" y="151875"/>
            <a:ext cx="8159587" cy="542178"/>
            <a:chOff x="473782" y="151875"/>
            <a:chExt cx="8159587" cy="542178"/>
          </a:xfrm>
        </p:grpSpPr>
        <p:sp>
          <p:nvSpPr>
            <p:cNvPr id="2" name="Freeform 1"/>
            <p:cNvSpPr/>
            <p:nvPr/>
          </p:nvSpPr>
          <p:spPr>
            <a:xfrm>
              <a:off x="607634" y="221098"/>
              <a:ext cx="13548" cy="242156"/>
            </a:xfrm>
            <a:custGeom>
              <a:avLst/>
              <a:gdLst/>
              <a:ahLst/>
              <a:cxnLst/>
              <a:rect l="0" t="0" r="0" b="0"/>
              <a:pathLst>
                <a:path w="13548" h="242156">
                  <a:moveTo>
                    <a:pt x="13547" y="0"/>
                  </a:moveTo>
                  <a:lnTo>
                    <a:pt x="2368" y="16768"/>
                  </a:lnTo>
                  <a:lnTo>
                    <a:pt x="0" y="34358"/>
                  </a:lnTo>
                  <a:lnTo>
                    <a:pt x="2422" y="85426"/>
                  </a:lnTo>
                  <a:lnTo>
                    <a:pt x="10136" y="144603"/>
                  </a:lnTo>
                  <a:lnTo>
                    <a:pt x="12873" y="205165"/>
                  </a:lnTo>
                  <a:lnTo>
                    <a:pt x="13547" y="242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505367" y="178984"/>
              <a:ext cx="242157" cy="42115"/>
            </a:xfrm>
            <a:custGeom>
              <a:avLst/>
              <a:gdLst/>
              <a:ahLst/>
              <a:cxnLst/>
              <a:rect l="0" t="0" r="0" b="0"/>
              <a:pathLst>
                <a:path w="242157" h="42115">
                  <a:moveTo>
                    <a:pt x="242156" y="0"/>
                  </a:moveTo>
                  <a:lnTo>
                    <a:pt x="204678" y="8333"/>
                  </a:lnTo>
                  <a:lnTo>
                    <a:pt x="153254" y="15684"/>
                  </a:lnTo>
                  <a:lnTo>
                    <a:pt x="98036" y="21165"/>
                  </a:lnTo>
                  <a:lnTo>
                    <a:pt x="45189" y="3230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473782" y="442196"/>
              <a:ext cx="284270" cy="42115"/>
            </a:xfrm>
            <a:custGeom>
              <a:avLst/>
              <a:gdLst/>
              <a:ahLst/>
              <a:cxnLst/>
              <a:rect l="0" t="0" r="0" b="0"/>
              <a:pathLst>
                <a:path w="284270" h="42115">
                  <a:moveTo>
                    <a:pt x="284269" y="0"/>
                  </a:moveTo>
                  <a:lnTo>
                    <a:pt x="225653" y="5590"/>
                  </a:lnTo>
                  <a:lnTo>
                    <a:pt x="164243" y="9553"/>
                  </a:lnTo>
                  <a:lnTo>
                    <a:pt x="108959" y="13456"/>
                  </a:lnTo>
                  <a:lnTo>
                    <a:pt x="45891" y="2846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789637" y="339775"/>
              <a:ext cx="129643" cy="155065"/>
            </a:xfrm>
            <a:custGeom>
              <a:avLst/>
              <a:gdLst/>
              <a:ahLst/>
              <a:cxnLst/>
              <a:rect l="0" t="0" r="0" b="0"/>
              <a:pathLst>
                <a:path w="129643" h="155065">
                  <a:moveTo>
                    <a:pt x="0" y="39250"/>
                  </a:moveTo>
                  <a:lnTo>
                    <a:pt x="7235" y="66806"/>
                  </a:lnTo>
                  <a:lnTo>
                    <a:pt x="12997" y="119910"/>
                  </a:lnTo>
                  <a:lnTo>
                    <a:pt x="16305" y="135930"/>
                  </a:lnTo>
                  <a:lnTo>
                    <a:pt x="15549" y="135289"/>
                  </a:lnTo>
                  <a:lnTo>
                    <a:pt x="13876" y="131352"/>
                  </a:lnTo>
                  <a:lnTo>
                    <a:pt x="10969" y="78704"/>
                  </a:lnTo>
                  <a:lnTo>
                    <a:pt x="16205" y="30276"/>
                  </a:lnTo>
                  <a:lnTo>
                    <a:pt x="28259" y="11475"/>
                  </a:lnTo>
                  <a:lnTo>
                    <a:pt x="36387" y="3186"/>
                  </a:lnTo>
                  <a:lnTo>
                    <a:pt x="45315" y="0"/>
                  </a:lnTo>
                  <a:lnTo>
                    <a:pt x="54776" y="215"/>
                  </a:lnTo>
                  <a:lnTo>
                    <a:pt x="64593" y="2698"/>
                  </a:lnTo>
                  <a:lnTo>
                    <a:pt x="81741" y="14816"/>
                  </a:lnTo>
                  <a:lnTo>
                    <a:pt x="111813" y="51192"/>
                  </a:lnTo>
                  <a:lnTo>
                    <a:pt x="127626" y="87372"/>
                  </a:lnTo>
                  <a:lnTo>
                    <a:pt x="129642" y="110941"/>
                  </a:lnTo>
                  <a:lnTo>
                    <a:pt x="126342" y="1550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979150" y="178984"/>
              <a:ext cx="31586" cy="315856"/>
            </a:xfrm>
            <a:custGeom>
              <a:avLst/>
              <a:gdLst/>
              <a:ahLst/>
              <a:cxnLst/>
              <a:rect l="0" t="0" r="0" b="0"/>
              <a:pathLst>
                <a:path w="31586" h="315856">
                  <a:moveTo>
                    <a:pt x="0" y="0"/>
                  </a:moveTo>
                  <a:lnTo>
                    <a:pt x="0" y="48931"/>
                  </a:lnTo>
                  <a:lnTo>
                    <a:pt x="3119" y="99896"/>
                  </a:lnTo>
                  <a:lnTo>
                    <a:pt x="11453" y="156331"/>
                  </a:lnTo>
                  <a:lnTo>
                    <a:pt x="18211" y="206977"/>
                  </a:lnTo>
                  <a:lnTo>
                    <a:pt x="26084" y="260423"/>
                  </a:lnTo>
                  <a:lnTo>
                    <a:pt x="25647" y="306129"/>
                  </a:lnTo>
                  <a:lnTo>
                    <a:pt x="31585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915979" y="294797"/>
              <a:ext cx="136871" cy="31587"/>
            </a:xfrm>
            <a:custGeom>
              <a:avLst/>
              <a:gdLst/>
              <a:ahLst/>
              <a:cxnLst/>
              <a:rect l="0" t="0" r="0" b="0"/>
              <a:pathLst>
                <a:path w="136871" h="31587">
                  <a:moveTo>
                    <a:pt x="136870" y="0"/>
                  </a:moveTo>
                  <a:lnTo>
                    <a:pt x="94179" y="3120"/>
                  </a:lnTo>
                  <a:lnTo>
                    <a:pt x="31535" y="2133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052849" y="325478"/>
              <a:ext cx="158457" cy="172400"/>
            </a:xfrm>
            <a:custGeom>
              <a:avLst/>
              <a:gdLst/>
              <a:ahLst/>
              <a:cxnLst/>
              <a:rect l="0" t="0" r="0" b="0"/>
              <a:pathLst>
                <a:path w="158457" h="172400">
                  <a:moveTo>
                    <a:pt x="0" y="95661"/>
                  </a:moveTo>
                  <a:lnTo>
                    <a:pt x="57264" y="95661"/>
                  </a:lnTo>
                  <a:lnTo>
                    <a:pt x="112567" y="90072"/>
                  </a:lnTo>
                  <a:lnTo>
                    <a:pt x="140848" y="75418"/>
                  </a:lnTo>
                  <a:lnTo>
                    <a:pt x="153456" y="59758"/>
                  </a:lnTo>
                  <a:lnTo>
                    <a:pt x="158456" y="50669"/>
                  </a:lnTo>
                  <a:lnTo>
                    <a:pt x="158280" y="41100"/>
                  </a:lnTo>
                  <a:lnTo>
                    <a:pt x="148726" y="21109"/>
                  </a:lnTo>
                  <a:lnTo>
                    <a:pt x="129661" y="6765"/>
                  </a:lnTo>
                  <a:lnTo>
                    <a:pt x="118027" y="1302"/>
                  </a:lnTo>
                  <a:lnTo>
                    <a:pt x="106760" y="0"/>
                  </a:lnTo>
                  <a:lnTo>
                    <a:pt x="84884" y="4792"/>
                  </a:lnTo>
                  <a:lnTo>
                    <a:pt x="66582" y="17840"/>
                  </a:lnTo>
                  <a:lnTo>
                    <a:pt x="51819" y="35338"/>
                  </a:lnTo>
                  <a:lnTo>
                    <a:pt x="41358" y="54813"/>
                  </a:lnTo>
                  <a:lnTo>
                    <a:pt x="34481" y="91097"/>
                  </a:lnTo>
                  <a:lnTo>
                    <a:pt x="38033" y="125895"/>
                  </a:lnTo>
                  <a:lnTo>
                    <a:pt x="46539" y="144583"/>
                  </a:lnTo>
                  <a:lnTo>
                    <a:pt x="52083" y="152842"/>
                  </a:lnTo>
                  <a:lnTo>
                    <a:pt x="67602" y="165139"/>
                  </a:lnTo>
                  <a:lnTo>
                    <a:pt x="76654" y="170056"/>
                  </a:lnTo>
                  <a:lnTo>
                    <a:pt x="99189" y="172399"/>
                  </a:lnTo>
                  <a:lnTo>
                    <a:pt x="136871" y="1693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242362" y="367577"/>
              <a:ext cx="144319" cy="169377"/>
            </a:xfrm>
            <a:custGeom>
              <a:avLst/>
              <a:gdLst/>
              <a:ahLst/>
              <a:cxnLst/>
              <a:rect l="0" t="0" r="0" b="0"/>
              <a:pathLst>
                <a:path w="144319" h="169377">
                  <a:moveTo>
                    <a:pt x="0" y="21977"/>
                  </a:moveTo>
                  <a:lnTo>
                    <a:pt x="3120" y="64669"/>
                  </a:lnTo>
                  <a:lnTo>
                    <a:pt x="17959" y="125215"/>
                  </a:lnTo>
                  <a:lnTo>
                    <a:pt x="25858" y="156941"/>
                  </a:lnTo>
                  <a:lnTo>
                    <a:pt x="14397" y="105296"/>
                  </a:lnTo>
                  <a:lnTo>
                    <a:pt x="14412" y="44587"/>
                  </a:lnTo>
                  <a:lnTo>
                    <a:pt x="16627" y="30032"/>
                  </a:lnTo>
                  <a:lnTo>
                    <a:pt x="21613" y="19158"/>
                  </a:lnTo>
                  <a:lnTo>
                    <a:pt x="36512" y="3956"/>
                  </a:lnTo>
                  <a:lnTo>
                    <a:pt x="45399" y="605"/>
                  </a:lnTo>
                  <a:lnTo>
                    <a:pt x="64631" y="0"/>
                  </a:lnTo>
                  <a:lnTo>
                    <a:pt x="84877" y="9870"/>
                  </a:lnTo>
                  <a:lnTo>
                    <a:pt x="112886" y="35157"/>
                  </a:lnTo>
                  <a:lnTo>
                    <a:pt x="127381" y="55911"/>
                  </a:lnTo>
                  <a:lnTo>
                    <a:pt x="140948" y="93903"/>
                  </a:lnTo>
                  <a:lnTo>
                    <a:pt x="144318" y="133625"/>
                  </a:lnTo>
                  <a:lnTo>
                    <a:pt x="138688" y="166603"/>
                  </a:lnTo>
                  <a:lnTo>
                    <a:pt x="136871" y="1693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421173" y="362431"/>
              <a:ext cx="135231" cy="160494"/>
            </a:xfrm>
            <a:custGeom>
              <a:avLst/>
              <a:gdLst/>
              <a:ahLst/>
              <a:cxnLst/>
              <a:rect l="0" t="0" r="0" b="0"/>
              <a:pathLst>
                <a:path w="135231" h="160494">
                  <a:moveTo>
                    <a:pt x="115987" y="6066"/>
                  </a:moveTo>
                  <a:lnTo>
                    <a:pt x="83535" y="0"/>
                  </a:lnTo>
                  <a:lnTo>
                    <a:pt x="31645" y="10625"/>
                  </a:lnTo>
                  <a:lnTo>
                    <a:pt x="5729" y="26004"/>
                  </a:lnTo>
                  <a:lnTo>
                    <a:pt x="1538" y="33396"/>
                  </a:lnTo>
                  <a:lnTo>
                    <a:pt x="0" y="50968"/>
                  </a:lnTo>
                  <a:lnTo>
                    <a:pt x="3567" y="58227"/>
                  </a:lnTo>
                  <a:lnTo>
                    <a:pt x="16890" y="69413"/>
                  </a:lnTo>
                  <a:lnTo>
                    <a:pt x="75612" y="81522"/>
                  </a:lnTo>
                  <a:lnTo>
                    <a:pt x="113383" y="93934"/>
                  </a:lnTo>
                  <a:lnTo>
                    <a:pt x="124780" y="99740"/>
                  </a:lnTo>
                  <a:lnTo>
                    <a:pt x="131207" y="108289"/>
                  </a:lnTo>
                  <a:lnTo>
                    <a:pt x="135230" y="130267"/>
                  </a:lnTo>
                  <a:lnTo>
                    <a:pt x="132325" y="139170"/>
                  </a:lnTo>
                  <a:lnTo>
                    <a:pt x="126879" y="146274"/>
                  </a:lnTo>
                  <a:lnTo>
                    <a:pt x="119739" y="152181"/>
                  </a:lnTo>
                  <a:lnTo>
                    <a:pt x="99327" y="158743"/>
                  </a:lnTo>
                  <a:lnTo>
                    <a:pt x="87333" y="160493"/>
                  </a:lnTo>
                  <a:lnTo>
                    <a:pt x="67767" y="156199"/>
                  </a:lnTo>
                  <a:lnTo>
                    <a:pt x="31759" y="1429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626328" y="389554"/>
              <a:ext cx="16118" cy="147400"/>
            </a:xfrm>
            <a:custGeom>
              <a:avLst/>
              <a:gdLst/>
              <a:ahLst/>
              <a:cxnLst/>
              <a:rect l="0" t="0" r="0" b="0"/>
              <a:pathLst>
                <a:path w="16118" h="147400">
                  <a:moveTo>
                    <a:pt x="5589" y="0"/>
                  </a:moveTo>
                  <a:lnTo>
                    <a:pt x="0" y="16768"/>
                  </a:lnTo>
                  <a:lnTo>
                    <a:pt x="4044" y="78565"/>
                  </a:lnTo>
                  <a:lnTo>
                    <a:pt x="8251" y="118425"/>
                  </a:lnTo>
                  <a:lnTo>
                    <a:pt x="16117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600331" y="25268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716145" y="336911"/>
              <a:ext cx="126343" cy="164754"/>
            </a:xfrm>
            <a:custGeom>
              <a:avLst/>
              <a:gdLst/>
              <a:ahLst/>
              <a:cxnLst/>
              <a:rect l="0" t="0" r="0" b="0"/>
              <a:pathLst>
                <a:path w="126343" h="164754">
                  <a:moveTo>
                    <a:pt x="0" y="52643"/>
                  </a:moveTo>
                  <a:lnTo>
                    <a:pt x="14572" y="95335"/>
                  </a:lnTo>
                  <a:lnTo>
                    <a:pt x="52997" y="154859"/>
                  </a:lnTo>
                  <a:lnTo>
                    <a:pt x="59898" y="162901"/>
                  </a:lnTo>
                  <a:lnTo>
                    <a:pt x="66838" y="164753"/>
                  </a:lnTo>
                  <a:lnTo>
                    <a:pt x="73804" y="162478"/>
                  </a:lnTo>
                  <a:lnTo>
                    <a:pt x="80788" y="157452"/>
                  </a:lnTo>
                  <a:lnTo>
                    <a:pt x="85444" y="149422"/>
                  </a:lnTo>
                  <a:lnTo>
                    <a:pt x="99119" y="89665"/>
                  </a:lnTo>
                  <a:lnTo>
                    <a:pt x="115925" y="32302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904605" y="341584"/>
              <a:ext cx="148453" cy="198459"/>
            </a:xfrm>
            <a:custGeom>
              <a:avLst/>
              <a:gdLst/>
              <a:ahLst/>
              <a:cxnLst/>
              <a:rect l="0" t="0" r="0" b="0"/>
              <a:pathLst>
                <a:path w="148453" h="198459">
                  <a:moveTo>
                    <a:pt x="11581" y="58498"/>
                  </a:moveTo>
                  <a:lnTo>
                    <a:pt x="29562" y="74140"/>
                  </a:lnTo>
                  <a:lnTo>
                    <a:pt x="75733" y="93342"/>
                  </a:lnTo>
                  <a:lnTo>
                    <a:pt x="84765" y="93426"/>
                  </a:lnTo>
                  <a:lnTo>
                    <a:pt x="101039" y="87280"/>
                  </a:lnTo>
                  <a:lnTo>
                    <a:pt x="123355" y="65077"/>
                  </a:lnTo>
                  <a:lnTo>
                    <a:pt x="127041" y="55865"/>
                  </a:lnTo>
                  <a:lnTo>
                    <a:pt x="128017" y="36271"/>
                  </a:lnTo>
                  <a:lnTo>
                    <a:pt x="124300" y="27302"/>
                  </a:lnTo>
                  <a:lnTo>
                    <a:pt x="110811" y="11098"/>
                  </a:lnTo>
                  <a:lnTo>
                    <a:pt x="89999" y="2337"/>
                  </a:lnTo>
                  <a:lnTo>
                    <a:pt x="77897" y="0"/>
                  </a:lnTo>
                  <a:lnTo>
                    <a:pt x="67490" y="782"/>
                  </a:lnTo>
                  <a:lnTo>
                    <a:pt x="49688" y="7890"/>
                  </a:lnTo>
                  <a:lnTo>
                    <a:pt x="26512" y="25046"/>
                  </a:lnTo>
                  <a:lnTo>
                    <a:pt x="4827" y="56126"/>
                  </a:lnTo>
                  <a:lnTo>
                    <a:pt x="0" y="78501"/>
                  </a:lnTo>
                  <a:lnTo>
                    <a:pt x="6434" y="121461"/>
                  </a:lnTo>
                  <a:lnTo>
                    <a:pt x="21234" y="153193"/>
                  </a:lnTo>
                  <a:lnTo>
                    <a:pt x="46027" y="179233"/>
                  </a:lnTo>
                  <a:lnTo>
                    <a:pt x="81189" y="196177"/>
                  </a:lnTo>
                  <a:lnTo>
                    <a:pt x="107639" y="198458"/>
                  </a:lnTo>
                  <a:lnTo>
                    <a:pt x="148452" y="1953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297429" y="366041"/>
              <a:ext cx="239940" cy="181609"/>
            </a:xfrm>
            <a:custGeom>
              <a:avLst/>
              <a:gdLst/>
              <a:ahLst/>
              <a:cxnLst/>
              <a:rect l="0" t="0" r="0" b="0"/>
              <a:pathLst>
                <a:path w="239940" h="181609">
                  <a:moveTo>
                    <a:pt x="134654" y="107741"/>
                  </a:moveTo>
                  <a:lnTo>
                    <a:pt x="116695" y="44313"/>
                  </a:lnTo>
                  <a:lnTo>
                    <a:pt x="109905" y="23399"/>
                  </a:lnTo>
                  <a:lnTo>
                    <a:pt x="96748" y="8644"/>
                  </a:lnTo>
                  <a:lnTo>
                    <a:pt x="88326" y="3072"/>
                  </a:lnTo>
                  <a:lnTo>
                    <a:pt x="66491" y="0"/>
                  </a:lnTo>
                  <a:lnTo>
                    <a:pt x="54116" y="819"/>
                  </a:lnTo>
                  <a:lnTo>
                    <a:pt x="44698" y="4874"/>
                  </a:lnTo>
                  <a:lnTo>
                    <a:pt x="31112" y="18738"/>
                  </a:lnTo>
                  <a:lnTo>
                    <a:pt x="5263" y="76661"/>
                  </a:lnTo>
                  <a:lnTo>
                    <a:pt x="0" y="119069"/>
                  </a:lnTo>
                  <a:lnTo>
                    <a:pt x="5007" y="145531"/>
                  </a:lnTo>
                  <a:lnTo>
                    <a:pt x="9618" y="157501"/>
                  </a:lnTo>
                  <a:lnTo>
                    <a:pt x="24100" y="173920"/>
                  </a:lnTo>
                  <a:lnTo>
                    <a:pt x="32875" y="179936"/>
                  </a:lnTo>
                  <a:lnTo>
                    <a:pt x="41065" y="181608"/>
                  </a:lnTo>
                  <a:lnTo>
                    <a:pt x="48865" y="180382"/>
                  </a:lnTo>
                  <a:lnTo>
                    <a:pt x="63770" y="172781"/>
                  </a:lnTo>
                  <a:lnTo>
                    <a:pt x="85315" y="154178"/>
                  </a:lnTo>
                  <a:lnTo>
                    <a:pt x="110437" y="117044"/>
                  </a:lnTo>
                  <a:lnTo>
                    <a:pt x="118041" y="95498"/>
                  </a:lnTo>
                  <a:lnTo>
                    <a:pt x="122323" y="66419"/>
                  </a:lnTo>
                  <a:lnTo>
                    <a:pt x="140778" y="116741"/>
                  </a:lnTo>
                  <a:lnTo>
                    <a:pt x="153363" y="138647"/>
                  </a:lnTo>
                  <a:lnTo>
                    <a:pt x="162335" y="145892"/>
                  </a:lnTo>
                  <a:lnTo>
                    <a:pt x="184781" y="153943"/>
                  </a:lnTo>
                  <a:lnTo>
                    <a:pt x="194978" y="153750"/>
                  </a:lnTo>
                  <a:lnTo>
                    <a:pt x="212547" y="147297"/>
                  </a:lnTo>
                  <a:lnTo>
                    <a:pt x="239939" y="128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548547" y="370238"/>
              <a:ext cx="119512" cy="177244"/>
            </a:xfrm>
            <a:custGeom>
              <a:avLst/>
              <a:gdLst/>
              <a:ahLst/>
              <a:cxnLst/>
              <a:rect l="0" t="0" r="0" b="0"/>
              <a:pathLst>
                <a:path w="119512" h="177244">
                  <a:moveTo>
                    <a:pt x="9878" y="29844"/>
                  </a:moveTo>
                  <a:lnTo>
                    <a:pt x="9878" y="87108"/>
                  </a:lnTo>
                  <a:lnTo>
                    <a:pt x="8708" y="110277"/>
                  </a:lnTo>
                  <a:lnTo>
                    <a:pt x="6758" y="111542"/>
                  </a:lnTo>
                  <a:lnTo>
                    <a:pt x="4289" y="108876"/>
                  </a:lnTo>
                  <a:lnTo>
                    <a:pt x="0" y="58435"/>
                  </a:lnTo>
                  <a:lnTo>
                    <a:pt x="1978" y="33193"/>
                  </a:lnTo>
                  <a:lnTo>
                    <a:pt x="10656" y="10276"/>
                  </a:lnTo>
                  <a:lnTo>
                    <a:pt x="17416" y="3930"/>
                  </a:lnTo>
                  <a:lnTo>
                    <a:pt x="25431" y="870"/>
                  </a:lnTo>
                  <a:lnTo>
                    <a:pt x="34285" y="0"/>
                  </a:lnTo>
                  <a:lnTo>
                    <a:pt x="50361" y="5272"/>
                  </a:lnTo>
                  <a:lnTo>
                    <a:pt x="57924" y="9953"/>
                  </a:lnTo>
                  <a:lnTo>
                    <a:pt x="69446" y="24513"/>
                  </a:lnTo>
                  <a:lnTo>
                    <a:pt x="97357" y="81048"/>
                  </a:lnTo>
                  <a:lnTo>
                    <a:pt x="114418" y="135538"/>
                  </a:lnTo>
                  <a:lnTo>
                    <a:pt x="119511" y="158708"/>
                  </a:lnTo>
                  <a:lnTo>
                    <a:pt x="119232" y="164886"/>
                  </a:lnTo>
                  <a:lnTo>
                    <a:pt x="115163" y="1772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719592" y="195685"/>
              <a:ext cx="175745" cy="373385"/>
            </a:xfrm>
            <a:custGeom>
              <a:avLst/>
              <a:gdLst/>
              <a:ahLst/>
              <a:cxnLst/>
              <a:rect l="0" t="0" r="0" b="0"/>
              <a:pathLst>
                <a:path w="175745" h="373385">
                  <a:moveTo>
                    <a:pt x="112573" y="299154"/>
                  </a:moveTo>
                  <a:lnTo>
                    <a:pt x="93445" y="246449"/>
                  </a:lnTo>
                  <a:lnTo>
                    <a:pt x="82235" y="230496"/>
                  </a:lnTo>
                  <a:lnTo>
                    <a:pt x="66334" y="218726"/>
                  </a:lnTo>
                  <a:lnTo>
                    <a:pt x="57181" y="213950"/>
                  </a:lnTo>
                  <a:lnTo>
                    <a:pt x="47569" y="213105"/>
                  </a:lnTo>
                  <a:lnTo>
                    <a:pt x="27531" y="218406"/>
                  </a:lnTo>
                  <a:lnTo>
                    <a:pt x="13166" y="231681"/>
                  </a:lnTo>
                  <a:lnTo>
                    <a:pt x="7697" y="240134"/>
                  </a:lnTo>
                  <a:lnTo>
                    <a:pt x="0" y="279977"/>
                  </a:lnTo>
                  <a:lnTo>
                    <a:pt x="3309" y="317648"/>
                  </a:lnTo>
                  <a:lnTo>
                    <a:pt x="11759" y="337009"/>
                  </a:lnTo>
                  <a:lnTo>
                    <a:pt x="36247" y="368503"/>
                  </a:lnTo>
                  <a:lnTo>
                    <a:pt x="44142" y="372293"/>
                  </a:lnTo>
                  <a:lnTo>
                    <a:pt x="62272" y="373384"/>
                  </a:lnTo>
                  <a:lnTo>
                    <a:pt x="70851" y="369698"/>
                  </a:lnTo>
                  <a:lnTo>
                    <a:pt x="86621" y="356243"/>
                  </a:lnTo>
                  <a:lnTo>
                    <a:pt x="103064" y="328937"/>
                  </a:lnTo>
                  <a:lnTo>
                    <a:pt x="117931" y="277524"/>
                  </a:lnTo>
                  <a:lnTo>
                    <a:pt x="121570" y="222165"/>
                  </a:lnTo>
                  <a:lnTo>
                    <a:pt x="121478" y="164818"/>
                  </a:lnTo>
                  <a:lnTo>
                    <a:pt x="114679" y="105982"/>
                  </a:lnTo>
                  <a:lnTo>
                    <a:pt x="111169" y="74090"/>
                  </a:lnTo>
                  <a:lnTo>
                    <a:pt x="92972" y="18607"/>
                  </a:lnTo>
                  <a:lnTo>
                    <a:pt x="88978" y="6838"/>
                  </a:lnTo>
                  <a:lnTo>
                    <a:pt x="83975" y="1331"/>
                  </a:lnTo>
                  <a:lnTo>
                    <a:pt x="78300" y="0"/>
                  </a:lnTo>
                  <a:lnTo>
                    <a:pt x="72177" y="1452"/>
                  </a:lnTo>
                  <a:lnTo>
                    <a:pt x="68095" y="7099"/>
                  </a:lnTo>
                  <a:lnTo>
                    <a:pt x="63559" y="25852"/>
                  </a:lnTo>
                  <a:lnTo>
                    <a:pt x="68742" y="84352"/>
                  </a:lnTo>
                  <a:lnTo>
                    <a:pt x="73070" y="132564"/>
                  </a:lnTo>
                  <a:lnTo>
                    <a:pt x="84881" y="183893"/>
                  </a:lnTo>
                  <a:lnTo>
                    <a:pt x="97926" y="216341"/>
                  </a:lnTo>
                  <a:lnTo>
                    <a:pt x="139414" y="271308"/>
                  </a:lnTo>
                  <a:lnTo>
                    <a:pt x="175744" y="2991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160763" y="315854"/>
              <a:ext cx="155714" cy="254657"/>
            </a:xfrm>
            <a:custGeom>
              <a:avLst/>
              <a:gdLst/>
              <a:ahLst/>
              <a:cxnLst/>
              <a:rect l="0" t="0" r="0" b="0"/>
              <a:pathLst>
                <a:path w="155714" h="254657">
                  <a:moveTo>
                    <a:pt x="18843" y="84228"/>
                  </a:moveTo>
                  <a:lnTo>
                    <a:pt x="24432" y="142845"/>
                  </a:lnTo>
                  <a:lnTo>
                    <a:pt x="36801" y="195849"/>
                  </a:lnTo>
                  <a:lnTo>
                    <a:pt x="53992" y="252132"/>
                  </a:lnTo>
                  <a:lnTo>
                    <a:pt x="53974" y="254656"/>
                  </a:lnTo>
                  <a:lnTo>
                    <a:pt x="25802" y="207879"/>
                  </a:lnTo>
                  <a:lnTo>
                    <a:pt x="8996" y="156703"/>
                  </a:lnTo>
                  <a:lnTo>
                    <a:pt x="0" y="101534"/>
                  </a:lnTo>
                  <a:lnTo>
                    <a:pt x="4031" y="65179"/>
                  </a:lnTo>
                  <a:lnTo>
                    <a:pt x="12650" y="46126"/>
                  </a:lnTo>
                  <a:lnTo>
                    <a:pt x="18224" y="37770"/>
                  </a:lnTo>
                  <a:lnTo>
                    <a:pt x="33776" y="25366"/>
                  </a:lnTo>
                  <a:lnTo>
                    <a:pt x="53556" y="17123"/>
                  </a:lnTo>
                  <a:lnTo>
                    <a:pt x="112394" y="5808"/>
                  </a:lnTo>
                  <a:lnTo>
                    <a:pt x="1557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316476" y="366306"/>
              <a:ext cx="125054" cy="184266"/>
            </a:xfrm>
            <a:custGeom>
              <a:avLst/>
              <a:gdLst/>
              <a:ahLst/>
              <a:cxnLst/>
              <a:rect l="0" t="0" r="0" b="0"/>
              <a:pathLst>
                <a:path w="125054" h="184266">
                  <a:moveTo>
                    <a:pt x="0" y="54833"/>
                  </a:moveTo>
                  <a:lnTo>
                    <a:pt x="63428" y="70452"/>
                  </a:lnTo>
                  <a:lnTo>
                    <a:pt x="84343" y="68404"/>
                  </a:lnTo>
                  <a:lnTo>
                    <a:pt x="115848" y="55085"/>
                  </a:lnTo>
                  <a:lnTo>
                    <a:pt x="121685" y="46812"/>
                  </a:lnTo>
                  <a:lnTo>
                    <a:pt x="125053" y="25142"/>
                  </a:lnTo>
                  <a:lnTo>
                    <a:pt x="121973" y="16322"/>
                  </a:lnTo>
                  <a:lnTo>
                    <a:pt x="109193" y="3402"/>
                  </a:lnTo>
                  <a:lnTo>
                    <a:pt x="85575" y="0"/>
                  </a:lnTo>
                  <a:lnTo>
                    <a:pt x="59090" y="3557"/>
                  </a:lnTo>
                  <a:lnTo>
                    <a:pt x="39521" y="12936"/>
                  </a:lnTo>
                  <a:lnTo>
                    <a:pt x="26144" y="31143"/>
                  </a:lnTo>
                  <a:lnTo>
                    <a:pt x="8024" y="75370"/>
                  </a:lnTo>
                  <a:lnTo>
                    <a:pt x="6686" y="96716"/>
                  </a:lnTo>
                  <a:lnTo>
                    <a:pt x="15359" y="139016"/>
                  </a:lnTo>
                  <a:lnTo>
                    <a:pt x="30547" y="165044"/>
                  </a:lnTo>
                  <a:lnTo>
                    <a:pt x="46332" y="177126"/>
                  </a:lnTo>
                  <a:lnTo>
                    <a:pt x="55455" y="181985"/>
                  </a:lnTo>
                  <a:lnTo>
                    <a:pt x="74949" y="184265"/>
                  </a:lnTo>
                  <a:lnTo>
                    <a:pt x="105285" y="1811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508499" y="151875"/>
              <a:ext cx="92248" cy="395607"/>
            </a:xfrm>
            <a:custGeom>
              <a:avLst/>
              <a:gdLst/>
              <a:ahLst/>
              <a:cxnLst/>
              <a:rect l="0" t="0" r="0" b="0"/>
              <a:pathLst>
                <a:path w="92248" h="395607">
                  <a:moveTo>
                    <a:pt x="71190" y="395606"/>
                  </a:moveTo>
                  <a:lnTo>
                    <a:pt x="62857" y="346676"/>
                  </a:lnTo>
                  <a:lnTo>
                    <a:pt x="55506" y="287545"/>
                  </a:lnTo>
                  <a:lnTo>
                    <a:pt x="42788" y="236871"/>
                  </a:lnTo>
                  <a:lnTo>
                    <a:pt x="25892" y="176081"/>
                  </a:lnTo>
                  <a:lnTo>
                    <a:pt x="5960" y="118667"/>
                  </a:lnTo>
                  <a:lnTo>
                    <a:pt x="0" y="76334"/>
                  </a:lnTo>
                  <a:lnTo>
                    <a:pt x="4845" y="51326"/>
                  </a:lnTo>
                  <a:lnTo>
                    <a:pt x="20726" y="20636"/>
                  </a:lnTo>
                  <a:lnTo>
                    <a:pt x="27019" y="12265"/>
                  </a:lnTo>
                  <a:lnTo>
                    <a:pt x="46489" y="2964"/>
                  </a:lnTo>
                  <a:lnTo>
                    <a:pt x="67231" y="0"/>
                  </a:lnTo>
                  <a:lnTo>
                    <a:pt x="92247" y="60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505989" y="336911"/>
              <a:ext cx="136872" cy="63172"/>
            </a:xfrm>
            <a:custGeom>
              <a:avLst/>
              <a:gdLst/>
              <a:ahLst/>
              <a:cxnLst/>
              <a:rect l="0" t="0" r="0" b="0"/>
              <a:pathLst>
                <a:path w="136872" h="63172">
                  <a:moveTo>
                    <a:pt x="136871" y="0"/>
                  </a:moveTo>
                  <a:lnTo>
                    <a:pt x="82996" y="28681"/>
                  </a:lnTo>
                  <a:lnTo>
                    <a:pt x="25834" y="54615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709323" y="178984"/>
              <a:ext cx="49351" cy="368498"/>
            </a:xfrm>
            <a:custGeom>
              <a:avLst/>
              <a:gdLst/>
              <a:ahLst/>
              <a:cxnLst/>
              <a:rect l="0" t="0" r="0" b="0"/>
              <a:pathLst>
                <a:path w="49351" h="368498">
                  <a:moveTo>
                    <a:pt x="7236" y="0"/>
                  </a:moveTo>
                  <a:lnTo>
                    <a:pt x="0" y="27556"/>
                  </a:lnTo>
                  <a:lnTo>
                    <a:pt x="478" y="80659"/>
                  </a:lnTo>
                  <a:lnTo>
                    <a:pt x="11490" y="142405"/>
                  </a:lnTo>
                  <a:lnTo>
                    <a:pt x="15906" y="196092"/>
                  </a:lnTo>
                  <a:lnTo>
                    <a:pt x="24633" y="252164"/>
                  </a:lnTo>
                  <a:lnTo>
                    <a:pt x="30690" y="310900"/>
                  </a:lnTo>
                  <a:lnTo>
                    <a:pt x="49350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779730" y="366626"/>
              <a:ext cx="157929" cy="180856"/>
            </a:xfrm>
            <a:custGeom>
              <a:avLst/>
              <a:gdLst/>
              <a:ahLst/>
              <a:cxnLst/>
              <a:rect l="0" t="0" r="0" b="0"/>
              <a:pathLst>
                <a:path w="157929" h="180856">
                  <a:moveTo>
                    <a:pt x="0" y="107156"/>
                  </a:moveTo>
                  <a:lnTo>
                    <a:pt x="63450" y="89198"/>
                  </a:lnTo>
                  <a:lnTo>
                    <a:pt x="107448" y="77788"/>
                  </a:lnTo>
                  <a:lnTo>
                    <a:pt x="128083" y="66418"/>
                  </a:lnTo>
                  <a:lnTo>
                    <a:pt x="141934" y="50446"/>
                  </a:lnTo>
                  <a:lnTo>
                    <a:pt x="147265" y="41273"/>
                  </a:lnTo>
                  <a:lnTo>
                    <a:pt x="148480" y="32818"/>
                  </a:lnTo>
                  <a:lnTo>
                    <a:pt x="143590" y="17185"/>
                  </a:lnTo>
                  <a:lnTo>
                    <a:pt x="130498" y="5558"/>
                  </a:lnTo>
                  <a:lnTo>
                    <a:pt x="122094" y="819"/>
                  </a:lnTo>
                  <a:lnTo>
                    <a:pt x="112982" y="0"/>
                  </a:lnTo>
                  <a:lnTo>
                    <a:pt x="93498" y="5329"/>
                  </a:lnTo>
                  <a:lnTo>
                    <a:pt x="68387" y="21483"/>
                  </a:lnTo>
                  <a:lnTo>
                    <a:pt x="46129" y="46676"/>
                  </a:lnTo>
                  <a:lnTo>
                    <a:pt x="38050" y="72477"/>
                  </a:lnTo>
                  <a:lnTo>
                    <a:pt x="36798" y="102272"/>
                  </a:lnTo>
                  <a:lnTo>
                    <a:pt x="44041" y="131111"/>
                  </a:lnTo>
                  <a:lnTo>
                    <a:pt x="58178" y="150168"/>
                  </a:lnTo>
                  <a:lnTo>
                    <a:pt x="85868" y="167473"/>
                  </a:lnTo>
                  <a:lnTo>
                    <a:pt x="107184" y="174908"/>
                  </a:lnTo>
                  <a:lnTo>
                    <a:pt x="157928" y="180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000828" y="379025"/>
              <a:ext cx="94758" cy="178986"/>
            </a:xfrm>
            <a:custGeom>
              <a:avLst/>
              <a:gdLst/>
              <a:ahLst/>
              <a:cxnLst/>
              <a:rect l="0" t="0" r="0" b="0"/>
              <a:pathLst>
                <a:path w="94758" h="178986">
                  <a:moveTo>
                    <a:pt x="94757" y="0"/>
                  </a:moveTo>
                  <a:lnTo>
                    <a:pt x="74513" y="43963"/>
                  </a:lnTo>
                  <a:lnTo>
                    <a:pt x="40448" y="105448"/>
                  </a:lnTo>
                  <a:lnTo>
                    <a:pt x="5763" y="165932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979771" y="368497"/>
              <a:ext cx="136872" cy="200042"/>
            </a:xfrm>
            <a:custGeom>
              <a:avLst/>
              <a:gdLst/>
              <a:ahLst/>
              <a:cxnLst/>
              <a:rect l="0" t="0" r="0" b="0"/>
              <a:pathLst>
                <a:path w="136872" h="200042">
                  <a:moveTo>
                    <a:pt x="0" y="0"/>
                  </a:moveTo>
                  <a:lnTo>
                    <a:pt x="26364" y="55045"/>
                  </a:lnTo>
                  <a:lnTo>
                    <a:pt x="66838" y="117069"/>
                  </a:lnTo>
                  <a:lnTo>
                    <a:pt x="115823" y="176657"/>
                  </a:lnTo>
                  <a:lnTo>
                    <a:pt x="136871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203065" y="431668"/>
              <a:ext cx="18863" cy="126343"/>
            </a:xfrm>
            <a:custGeom>
              <a:avLst/>
              <a:gdLst/>
              <a:ahLst/>
              <a:cxnLst/>
              <a:rect l="0" t="0" r="0" b="0"/>
              <a:pathLst>
                <a:path w="18863" h="126343">
                  <a:moveTo>
                    <a:pt x="8334" y="0"/>
                  </a:moveTo>
                  <a:lnTo>
                    <a:pt x="0" y="37478"/>
                  </a:lnTo>
                  <a:lnTo>
                    <a:pt x="1576" y="72326"/>
                  </a:lnTo>
                  <a:lnTo>
                    <a:pt x="18862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179813" y="315854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242984" y="368497"/>
              <a:ext cx="157928" cy="164740"/>
            </a:xfrm>
            <a:custGeom>
              <a:avLst/>
              <a:gdLst/>
              <a:ahLst/>
              <a:cxnLst/>
              <a:rect l="0" t="0" r="0" b="0"/>
              <a:pathLst>
                <a:path w="157928" h="164740">
                  <a:moveTo>
                    <a:pt x="0" y="0"/>
                  </a:moveTo>
                  <a:lnTo>
                    <a:pt x="28681" y="53875"/>
                  </a:lnTo>
                  <a:lnTo>
                    <a:pt x="67042" y="115922"/>
                  </a:lnTo>
                  <a:lnTo>
                    <a:pt x="101823" y="162881"/>
                  </a:lnTo>
                  <a:lnTo>
                    <a:pt x="107656" y="164739"/>
                  </a:lnTo>
                  <a:lnTo>
                    <a:pt x="112715" y="162469"/>
                  </a:lnTo>
                  <a:lnTo>
                    <a:pt x="117257" y="157445"/>
                  </a:lnTo>
                  <a:lnTo>
                    <a:pt x="136598" y="102911"/>
                  </a:lnTo>
                  <a:lnTo>
                    <a:pt x="153212" y="39462"/>
                  </a:lnTo>
                  <a:lnTo>
                    <a:pt x="157927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450939" y="350649"/>
              <a:ext cx="150015" cy="217890"/>
            </a:xfrm>
            <a:custGeom>
              <a:avLst/>
              <a:gdLst/>
              <a:ahLst/>
              <a:cxnLst/>
              <a:rect l="0" t="0" r="0" b="0"/>
              <a:pathLst>
                <a:path w="150015" h="217890">
                  <a:moveTo>
                    <a:pt x="13143" y="49433"/>
                  </a:moveTo>
                  <a:lnTo>
                    <a:pt x="31124" y="65074"/>
                  </a:lnTo>
                  <a:lnTo>
                    <a:pt x="77296" y="84277"/>
                  </a:lnTo>
                  <a:lnTo>
                    <a:pt x="86327" y="84361"/>
                  </a:lnTo>
                  <a:lnTo>
                    <a:pt x="102601" y="78215"/>
                  </a:lnTo>
                  <a:lnTo>
                    <a:pt x="114513" y="64565"/>
                  </a:lnTo>
                  <a:lnTo>
                    <a:pt x="119328" y="56012"/>
                  </a:lnTo>
                  <a:lnTo>
                    <a:pt x="120198" y="46800"/>
                  </a:lnTo>
                  <a:lnTo>
                    <a:pt x="114925" y="27206"/>
                  </a:lnTo>
                  <a:lnTo>
                    <a:pt x="101664" y="13038"/>
                  </a:lnTo>
                  <a:lnTo>
                    <a:pt x="93214" y="7623"/>
                  </a:lnTo>
                  <a:lnTo>
                    <a:pt x="58965" y="0"/>
                  </a:lnTo>
                  <a:lnTo>
                    <a:pt x="48370" y="2440"/>
                  </a:lnTo>
                  <a:lnTo>
                    <a:pt x="30359" y="14509"/>
                  </a:lnTo>
                  <a:lnTo>
                    <a:pt x="17675" y="34692"/>
                  </a:lnTo>
                  <a:lnTo>
                    <a:pt x="0" y="80187"/>
                  </a:lnTo>
                  <a:lnTo>
                    <a:pt x="20" y="117947"/>
                  </a:lnTo>
                  <a:lnTo>
                    <a:pt x="13024" y="153182"/>
                  </a:lnTo>
                  <a:lnTo>
                    <a:pt x="31695" y="185849"/>
                  </a:lnTo>
                  <a:lnTo>
                    <a:pt x="48295" y="200919"/>
                  </a:lnTo>
                  <a:lnTo>
                    <a:pt x="68540" y="210347"/>
                  </a:lnTo>
                  <a:lnTo>
                    <a:pt x="116546" y="216400"/>
                  </a:lnTo>
                  <a:lnTo>
                    <a:pt x="150014" y="2178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843364" y="315277"/>
              <a:ext cx="130333" cy="378776"/>
            </a:xfrm>
            <a:custGeom>
              <a:avLst/>
              <a:gdLst/>
              <a:ahLst/>
              <a:cxnLst/>
              <a:rect l="0" t="0" r="0" b="0"/>
              <a:pathLst>
                <a:path w="130333" h="378776">
                  <a:moveTo>
                    <a:pt x="31330" y="137448"/>
                  </a:moveTo>
                  <a:lnTo>
                    <a:pt x="31330" y="196065"/>
                  </a:lnTo>
                  <a:lnTo>
                    <a:pt x="31330" y="257474"/>
                  </a:lnTo>
                  <a:lnTo>
                    <a:pt x="31330" y="315878"/>
                  </a:lnTo>
                  <a:lnTo>
                    <a:pt x="30160" y="378360"/>
                  </a:lnTo>
                  <a:lnTo>
                    <a:pt x="28210" y="378775"/>
                  </a:lnTo>
                  <a:lnTo>
                    <a:pt x="25741" y="375541"/>
                  </a:lnTo>
                  <a:lnTo>
                    <a:pt x="18332" y="315782"/>
                  </a:lnTo>
                  <a:lnTo>
                    <a:pt x="9541" y="267887"/>
                  </a:lnTo>
                  <a:lnTo>
                    <a:pt x="2647" y="212361"/>
                  </a:lnTo>
                  <a:lnTo>
                    <a:pt x="605" y="158865"/>
                  </a:lnTo>
                  <a:lnTo>
                    <a:pt x="0" y="109089"/>
                  </a:lnTo>
                  <a:lnTo>
                    <a:pt x="2197" y="80390"/>
                  </a:lnTo>
                  <a:lnTo>
                    <a:pt x="22672" y="33370"/>
                  </a:lnTo>
                  <a:lnTo>
                    <a:pt x="36841" y="13982"/>
                  </a:lnTo>
                  <a:lnTo>
                    <a:pt x="54837" y="1466"/>
                  </a:lnTo>
                  <a:lnTo>
                    <a:pt x="63379" y="0"/>
                  </a:lnTo>
                  <a:lnTo>
                    <a:pt x="71413" y="1362"/>
                  </a:lnTo>
                  <a:lnTo>
                    <a:pt x="79109" y="4610"/>
                  </a:lnTo>
                  <a:lnTo>
                    <a:pt x="101119" y="25949"/>
                  </a:lnTo>
                  <a:lnTo>
                    <a:pt x="125109" y="74845"/>
                  </a:lnTo>
                  <a:lnTo>
                    <a:pt x="130332" y="95586"/>
                  </a:lnTo>
                  <a:lnTo>
                    <a:pt x="128753" y="116503"/>
                  </a:lnTo>
                  <a:lnTo>
                    <a:pt x="115698" y="148010"/>
                  </a:lnTo>
                  <a:lnTo>
                    <a:pt x="91423" y="173983"/>
                  </a:lnTo>
                  <a:lnTo>
                    <a:pt x="41859" y="2006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022093" y="336911"/>
              <a:ext cx="94758" cy="158222"/>
            </a:xfrm>
            <a:custGeom>
              <a:avLst/>
              <a:gdLst/>
              <a:ahLst/>
              <a:cxnLst/>
              <a:rect l="0" t="0" r="0" b="0"/>
              <a:pathLst>
                <a:path w="94758" h="158222">
                  <a:moveTo>
                    <a:pt x="0" y="63171"/>
                  </a:moveTo>
                  <a:lnTo>
                    <a:pt x="3120" y="105863"/>
                  </a:lnTo>
                  <a:lnTo>
                    <a:pt x="15618" y="158221"/>
                  </a:lnTo>
                  <a:lnTo>
                    <a:pt x="15092" y="158123"/>
                  </a:lnTo>
                  <a:lnTo>
                    <a:pt x="5841" y="127161"/>
                  </a:lnTo>
                  <a:lnTo>
                    <a:pt x="2323" y="77154"/>
                  </a:lnTo>
                  <a:lnTo>
                    <a:pt x="6102" y="54178"/>
                  </a:lnTo>
                  <a:lnTo>
                    <a:pt x="14801" y="35388"/>
                  </a:lnTo>
                  <a:lnTo>
                    <a:pt x="20396" y="27102"/>
                  </a:lnTo>
                  <a:lnTo>
                    <a:pt x="35971" y="14775"/>
                  </a:lnTo>
                  <a:lnTo>
                    <a:pt x="54592" y="6567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155800" y="357710"/>
              <a:ext cx="132761" cy="153863"/>
            </a:xfrm>
            <a:custGeom>
              <a:avLst/>
              <a:gdLst/>
              <a:ahLst/>
              <a:cxnLst/>
              <a:rect l="0" t="0" r="0" b="0"/>
              <a:pathLst>
                <a:path w="132761" h="153863">
                  <a:moveTo>
                    <a:pt x="87391" y="258"/>
                  </a:moveTo>
                  <a:lnTo>
                    <a:pt x="43429" y="20502"/>
                  </a:lnTo>
                  <a:lnTo>
                    <a:pt x="18733" y="39662"/>
                  </a:lnTo>
                  <a:lnTo>
                    <a:pt x="2187" y="65746"/>
                  </a:lnTo>
                  <a:lnTo>
                    <a:pt x="0" y="85516"/>
                  </a:lnTo>
                  <a:lnTo>
                    <a:pt x="4097" y="104831"/>
                  </a:lnTo>
                  <a:lnTo>
                    <a:pt x="25791" y="136295"/>
                  </a:lnTo>
                  <a:lnTo>
                    <a:pt x="32286" y="143592"/>
                  </a:lnTo>
                  <a:lnTo>
                    <a:pt x="51982" y="151700"/>
                  </a:lnTo>
                  <a:lnTo>
                    <a:pt x="63785" y="153862"/>
                  </a:lnTo>
                  <a:lnTo>
                    <a:pt x="83139" y="150025"/>
                  </a:lnTo>
                  <a:lnTo>
                    <a:pt x="99539" y="139351"/>
                  </a:lnTo>
                  <a:lnTo>
                    <a:pt x="120756" y="113611"/>
                  </a:lnTo>
                  <a:lnTo>
                    <a:pt x="130686" y="93921"/>
                  </a:lnTo>
                  <a:lnTo>
                    <a:pt x="132760" y="73472"/>
                  </a:lnTo>
                  <a:lnTo>
                    <a:pt x="128612" y="52685"/>
                  </a:lnTo>
                  <a:lnTo>
                    <a:pt x="113123" y="22421"/>
                  </a:lnTo>
                  <a:lnTo>
                    <a:pt x="100387" y="5819"/>
                  </a:lnTo>
                  <a:lnTo>
                    <a:pt x="94886" y="1626"/>
                  </a:lnTo>
                  <a:lnTo>
                    <a:pt x="90048" y="0"/>
                  </a:lnTo>
                  <a:lnTo>
                    <a:pt x="76863" y="2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369533" y="342875"/>
              <a:ext cx="157929" cy="154629"/>
            </a:xfrm>
            <a:custGeom>
              <a:avLst/>
              <a:gdLst/>
              <a:ahLst/>
              <a:cxnLst/>
              <a:rect l="0" t="0" r="0" b="0"/>
              <a:pathLst>
                <a:path w="157929" h="154629">
                  <a:moveTo>
                    <a:pt x="0" y="46679"/>
                  </a:moveTo>
                  <a:lnTo>
                    <a:pt x="5589" y="105296"/>
                  </a:lnTo>
                  <a:lnTo>
                    <a:pt x="14654" y="145675"/>
                  </a:lnTo>
                  <a:lnTo>
                    <a:pt x="14449" y="152451"/>
                  </a:lnTo>
                  <a:lnTo>
                    <a:pt x="11972" y="154628"/>
                  </a:lnTo>
                  <a:lnTo>
                    <a:pt x="7981" y="153740"/>
                  </a:lnTo>
                  <a:lnTo>
                    <a:pt x="3547" y="137156"/>
                  </a:lnTo>
                  <a:lnTo>
                    <a:pt x="701" y="84438"/>
                  </a:lnTo>
                  <a:lnTo>
                    <a:pt x="11545" y="26435"/>
                  </a:lnTo>
                  <a:lnTo>
                    <a:pt x="14716" y="15635"/>
                  </a:lnTo>
                  <a:lnTo>
                    <a:pt x="21509" y="8436"/>
                  </a:lnTo>
                  <a:lnTo>
                    <a:pt x="41535" y="436"/>
                  </a:lnTo>
                  <a:lnTo>
                    <a:pt x="62914" y="0"/>
                  </a:lnTo>
                  <a:lnTo>
                    <a:pt x="73528" y="1522"/>
                  </a:lnTo>
                  <a:lnTo>
                    <a:pt x="91561" y="12571"/>
                  </a:lnTo>
                  <a:lnTo>
                    <a:pt x="136590" y="68439"/>
                  </a:lnTo>
                  <a:lnTo>
                    <a:pt x="148444" y="89105"/>
                  </a:lnTo>
                  <a:lnTo>
                    <a:pt x="157928" y="1309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589664" y="352379"/>
              <a:ext cx="112081" cy="174710"/>
            </a:xfrm>
            <a:custGeom>
              <a:avLst/>
              <a:gdLst/>
              <a:ahLst/>
              <a:cxnLst/>
              <a:rect l="0" t="0" r="0" b="0"/>
              <a:pathLst>
                <a:path w="112081" h="174710">
                  <a:moveTo>
                    <a:pt x="95725" y="5589"/>
                  </a:moveTo>
                  <a:lnTo>
                    <a:pt x="78957" y="0"/>
                  </a:lnTo>
                  <a:lnTo>
                    <a:pt x="61366" y="3495"/>
                  </a:lnTo>
                  <a:lnTo>
                    <a:pt x="34851" y="18617"/>
                  </a:lnTo>
                  <a:lnTo>
                    <a:pt x="12177" y="41035"/>
                  </a:lnTo>
                  <a:lnTo>
                    <a:pt x="4931" y="50277"/>
                  </a:lnTo>
                  <a:lnTo>
                    <a:pt x="0" y="73024"/>
                  </a:lnTo>
                  <a:lnTo>
                    <a:pt x="6366" y="120165"/>
                  </a:lnTo>
                  <a:lnTo>
                    <a:pt x="21155" y="152622"/>
                  </a:lnTo>
                  <a:lnTo>
                    <a:pt x="36846" y="167643"/>
                  </a:lnTo>
                  <a:lnTo>
                    <a:pt x="45943" y="173287"/>
                  </a:lnTo>
                  <a:lnTo>
                    <a:pt x="55518" y="174709"/>
                  </a:lnTo>
                  <a:lnTo>
                    <a:pt x="75515" y="170051"/>
                  </a:lnTo>
                  <a:lnTo>
                    <a:pt x="92982" y="153943"/>
                  </a:lnTo>
                  <a:lnTo>
                    <a:pt x="106204" y="131186"/>
                  </a:lnTo>
                  <a:lnTo>
                    <a:pt x="112080" y="105474"/>
                  </a:lnTo>
                  <a:lnTo>
                    <a:pt x="109799" y="70280"/>
                  </a:lnTo>
                  <a:lnTo>
                    <a:pt x="96125" y="37625"/>
                  </a:lnTo>
                  <a:lnTo>
                    <a:pt x="83814" y="22557"/>
                  </a:lnTo>
                  <a:lnTo>
                    <a:pt x="64139" y="55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738031" y="318159"/>
              <a:ext cx="280611" cy="187209"/>
            </a:xfrm>
            <a:custGeom>
              <a:avLst/>
              <a:gdLst/>
              <a:ahLst/>
              <a:cxnLst/>
              <a:rect l="0" t="0" r="0" b="0"/>
              <a:pathLst>
                <a:path w="280611" h="187209">
                  <a:moveTo>
                    <a:pt x="0" y="18752"/>
                  </a:moveTo>
                  <a:lnTo>
                    <a:pt x="5589" y="35520"/>
                  </a:lnTo>
                  <a:lnTo>
                    <a:pt x="2317" y="88268"/>
                  </a:lnTo>
                  <a:lnTo>
                    <a:pt x="3577" y="141842"/>
                  </a:lnTo>
                  <a:lnTo>
                    <a:pt x="5894" y="153454"/>
                  </a:lnTo>
                  <a:lnTo>
                    <a:pt x="10949" y="162366"/>
                  </a:lnTo>
                  <a:lnTo>
                    <a:pt x="25923" y="175388"/>
                  </a:lnTo>
                  <a:lnTo>
                    <a:pt x="34829" y="178158"/>
                  </a:lnTo>
                  <a:lnTo>
                    <a:pt x="54084" y="178117"/>
                  </a:lnTo>
                  <a:lnTo>
                    <a:pt x="71221" y="171079"/>
                  </a:lnTo>
                  <a:lnTo>
                    <a:pt x="101286" y="147498"/>
                  </a:lnTo>
                  <a:lnTo>
                    <a:pt x="122687" y="116041"/>
                  </a:lnTo>
                  <a:lnTo>
                    <a:pt x="127448" y="93577"/>
                  </a:lnTo>
                  <a:lnTo>
                    <a:pt x="121591" y="45807"/>
                  </a:lnTo>
                  <a:lnTo>
                    <a:pt x="124345" y="44977"/>
                  </a:lnTo>
                  <a:lnTo>
                    <a:pt x="128520" y="46764"/>
                  </a:lnTo>
                  <a:lnTo>
                    <a:pt x="145574" y="66047"/>
                  </a:lnTo>
                  <a:lnTo>
                    <a:pt x="170873" y="117311"/>
                  </a:lnTo>
                  <a:lnTo>
                    <a:pt x="191420" y="164823"/>
                  </a:lnTo>
                  <a:lnTo>
                    <a:pt x="191954" y="168775"/>
                  </a:lnTo>
                  <a:lnTo>
                    <a:pt x="189971" y="167901"/>
                  </a:lnTo>
                  <a:lnTo>
                    <a:pt x="186308" y="163808"/>
                  </a:lnTo>
                  <a:lnTo>
                    <a:pt x="168496" y="110890"/>
                  </a:lnTo>
                  <a:lnTo>
                    <a:pt x="160015" y="51250"/>
                  </a:lnTo>
                  <a:lnTo>
                    <a:pt x="165094" y="23837"/>
                  </a:lnTo>
                  <a:lnTo>
                    <a:pt x="169724" y="11614"/>
                  </a:lnTo>
                  <a:lnTo>
                    <a:pt x="176321" y="4635"/>
                  </a:lnTo>
                  <a:lnTo>
                    <a:pt x="184228" y="1152"/>
                  </a:lnTo>
                  <a:lnTo>
                    <a:pt x="193008" y="0"/>
                  </a:lnTo>
                  <a:lnTo>
                    <a:pt x="209003" y="4959"/>
                  </a:lnTo>
                  <a:lnTo>
                    <a:pt x="238336" y="27206"/>
                  </a:lnTo>
                  <a:lnTo>
                    <a:pt x="265367" y="80841"/>
                  </a:lnTo>
                  <a:lnTo>
                    <a:pt x="275868" y="103669"/>
                  </a:lnTo>
                  <a:lnTo>
                    <a:pt x="280610" y="141659"/>
                  </a:lnTo>
                  <a:lnTo>
                    <a:pt x="273741" y="1872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046094" y="289208"/>
              <a:ext cx="160917" cy="198108"/>
            </a:xfrm>
            <a:custGeom>
              <a:avLst/>
              <a:gdLst/>
              <a:ahLst/>
              <a:cxnLst/>
              <a:rect l="0" t="0" r="0" b="0"/>
              <a:pathLst>
                <a:path w="160917" h="198108">
                  <a:moveTo>
                    <a:pt x="113076" y="5589"/>
                  </a:moveTo>
                  <a:lnTo>
                    <a:pt x="96309" y="0"/>
                  </a:lnTo>
                  <a:lnTo>
                    <a:pt x="63525" y="2114"/>
                  </a:lnTo>
                  <a:lnTo>
                    <a:pt x="29764" y="15738"/>
                  </a:lnTo>
                  <a:lnTo>
                    <a:pt x="3123" y="40182"/>
                  </a:lnTo>
                  <a:lnTo>
                    <a:pt x="0" y="48538"/>
                  </a:lnTo>
                  <a:lnTo>
                    <a:pt x="258" y="56449"/>
                  </a:lnTo>
                  <a:lnTo>
                    <a:pt x="2769" y="64062"/>
                  </a:lnTo>
                  <a:lnTo>
                    <a:pt x="7953" y="70308"/>
                  </a:lnTo>
                  <a:lnTo>
                    <a:pt x="23071" y="80366"/>
                  </a:lnTo>
                  <a:lnTo>
                    <a:pt x="79921" y="91692"/>
                  </a:lnTo>
                  <a:lnTo>
                    <a:pt x="132757" y="108782"/>
                  </a:lnTo>
                  <a:lnTo>
                    <a:pt x="149509" y="120083"/>
                  </a:lnTo>
                  <a:lnTo>
                    <a:pt x="154913" y="128712"/>
                  </a:lnTo>
                  <a:lnTo>
                    <a:pt x="160916" y="150778"/>
                  </a:lnTo>
                  <a:lnTo>
                    <a:pt x="160177" y="160873"/>
                  </a:lnTo>
                  <a:lnTo>
                    <a:pt x="153117" y="178330"/>
                  </a:lnTo>
                  <a:lnTo>
                    <a:pt x="139061" y="190767"/>
                  </a:lnTo>
                  <a:lnTo>
                    <a:pt x="130400" y="195722"/>
                  </a:lnTo>
                  <a:lnTo>
                    <a:pt x="111417" y="198107"/>
                  </a:lnTo>
                  <a:lnTo>
                    <a:pt x="54150" y="188262"/>
                  </a:lnTo>
                  <a:lnTo>
                    <a:pt x="18320" y="1845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366860" y="314826"/>
              <a:ext cx="150281" cy="170334"/>
            </a:xfrm>
            <a:custGeom>
              <a:avLst/>
              <a:gdLst/>
              <a:ahLst/>
              <a:cxnLst/>
              <a:rect l="0" t="0" r="0" b="0"/>
              <a:pathLst>
                <a:path w="150281" h="170334">
                  <a:moveTo>
                    <a:pt x="34466" y="95785"/>
                  </a:moveTo>
                  <a:lnTo>
                    <a:pt x="56823" y="95785"/>
                  </a:lnTo>
                  <a:lnTo>
                    <a:pt x="87494" y="84607"/>
                  </a:lnTo>
                  <a:lnTo>
                    <a:pt x="118808" y="66476"/>
                  </a:lnTo>
                  <a:lnTo>
                    <a:pt x="124619" y="58698"/>
                  </a:lnTo>
                  <a:lnTo>
                    <a:pt x="127324" y="50004"/>
                  </a:lnTo>
                  <a:lnTo>
                    <a:pt x="127957" y="40698"/>
                  </a:lnTo>
                  <a:lnTo>
                    <a:pt x="122421" y="24118"/>
                  </a:lnTo>
                  <a:lnTo>
                    <a:pt x="117669" y="16422"/>
                  </a:lnTo>
                  <a:lnTo>
                    <a:pt x="99911" y="4750"/>
                  </a:lnTo>
                  <a:lnTo>
                    <a:pt x="88625" y="0"/>
                  </a:lnTo>
                  <a:lnTo>
                    <a:pt x="63606" y="961"/>
                  </a:lnTo>
                  <a:lnTo>
                    <a:pt x="39228" y="9187"/>
                  </a:lnTo>
                  <a:lnTo>
                    <a:pt x="20595" y="20642"/>
                  </a:lnTo>
                  <a:lnTo>
                    <a:pt x="7634" y="36652"/>
                  </a:lnTo>
                  <a:lnTo>
                    <a:pt x="2540" y="45834"/>
                  </a:lnTo>
                  <a:lnTo>
                    <a:pt x="0" y="68515"/>
                  </a:lnTo>
                  <a:lnTo>
                    <a:pt x="3940" y="93024"/>
                  </a:lnTo>
                  <a:lnTo>
                    <a:pt x="19312" y="125382"/>
                  </a:lnTo>
                  <a:lnTo>
                    <a:pt x="32021" y="142475"/>
                  </a:lnTo>
                  <a:lnTo>
                    <a:pt x="63507" y="165251"/>
                  </a:lnTo>
                  <a:lnTo>
                    <a:pt x="89097" y="170333"/>
                  </a:lnTo>
                  <a:lnTo>
                    <a:pt x="150280" y="1694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538197" y="348015"/>
              <a:ext cx="127263" cy="167882"/>
            </a:xfrm>
            <a:custGeom>
              <a:avLst/>
              <a:gdLst/>
              <a:ahLst/>
              <a:cxnLst/>
              <a:rect l="0" t="0" r="0" b="0"/>
              <a:pathLst>
                <a:path w="127263" h="167882">
                  <a:moveTo>
                    <a:pt x="0" y="52067"/>
                  </a:moveTo>
                  <a:lnTo>
                    <a:pt x="14654" y="114160"/>
                  </a:lnTo>
                  <a:lnTo>
                    <a:pt x="24748" y="146504"/>
                  </a:lnTo>
                  <a:lnTo>
                    <a:pt x="24688" y="148951"/>
                  </a:lnTo>
                  <a:lnTo>
                    <a:pt x="18381" y="139190"/>
                  </a:lnTo>
                  <a:lnTo>
                    <a:pt x="4843" y="94797"/>
                  </a:lnTo>
                  <a:lnTo>
                    <a:pt x="2605" y="54719"/>
                  </a:lnTo>
                  <a:lnTo>
                    <a:pt x="6227" y="27120"/>
                  </a:lnTo>
                  <a:lnTo>
                    <a:pt x="11170" y="16718"/>
                  </a:lnTo>
                  <a:lnTo>
                    <a:pt x="26021" y="2042"/>
                  </a:lnTo>
                  <a:lnTo>
                    <a:pt x="34895" y="0"/>
                  </a:lnTo>
                  <a:lnTo>
                    <a:pt x="54113" y="3970"/>
                  </a:lnTo>
                  <a:lnTo>
                    <a:pt x="84663" y="24948"/>
                  </a:lnTo>
                  <a:lnTo>
                    <a:pt x="110352" y="58980"/>
                  </a:lnTo>
                  <a:lnTo>
                    <a:pt x="127193" y="98699"/>
                  </a:lnTo>
                  <a:lnTo>
                    <a:pt x="127262" y="155535"/>
                  </a:lnTo>
                  <a:lnTo>
                    <a:pt x="126341" y="1678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678433" y="165823"/>
              <a:ext cx="175620" cy="355799"/>
            </a:xfrm>
            <a:custGeom>
              <a:avLst/>
              <a:gdLst/>
              <a:ahLst/>
              <a:cxnLst/>
              <a:rect l="0" t="0" r="0" b="0"/>
              <a:pathLst>
                <a:path w="175620" h="355799">
                  <a:moveTo>
                    <a:pt x="112447" y="276373"/>
                  </a:moveTo>
                  <a:lnTo>
                    <a:pt x="97875" y="233682"/>
                  </a:lnTo>
                  <a:lnTo>
                    <a:pt x="92204" y="223346"/>
                  </a:lnTo>
                  <a:lnTo>
                    <a:pt x="61866" y="197620"/>
                  </a:lnTo>
                  <a:lnTo>
                    <a:pt x="50650" y="194626"/>
                  </a:lnTo>
                  <a:lnTo>
                    <a:pt x="28830" y="197537"/>
                  </a:lnTo>
                  <a:lnTo>
                    <a:pt x="20437" y="202759"/>
                  </a:lnTo>
                  <a:lnTo>
                    <a:pt x="7993" y="217920"/>
                  </a:lnTo>
                  <a:lnTo>
                    <a:pt x="0" y="251775"/>
                  </a:lnTo>
                  <a:lnTo>
                    <a:pt x="3220" y="285853"/>
                  </a:lnTo>
                  <a:lnTo>
                    <a:pt x="17173" y="318176"/>
                  </a:lnTo>
                  <a:lnTo>
                    <a:pt x="36125" y="344392"/>
                  </a:lnTo>
                  <a:lnTo>
                    <a:pt x="55910" y="353397"/>
                  </a:lnTo>
                  <a:lnTo>
                    <a:pt x="67737" y="355798"/>
                  </a:lnTo>
                  <a:lnTo>
                    <a:pt x="77961" y="353890"/>
                  </a:lnTo>
                  <a:lnTo>
                    <a:pt x="95560" y="342411"/>
                  </a:lnTo>
                  <a:lnTo>
                    <a:pt x="113033" y="316217"/>
                  </a:lnTo>
                  <a:lnTo>
                    <a:pt x="128248" y="259114"/>
                  </a:lnTo>
                  <a:lnTo>
                    <a:pt x="129346" y="197748"/>
                  </a:lnTo>
                  <a:lnTo>
                    <a:pt x="118645" y="134371"/>
                  </a:lnTo>
                  <a:lnTo>
                    <a:pt x="108695" y="80400"/>
                  </a:lnTo>
                  <a:lnTo>
                    <a:pt x="93683" y="20507"/>
                  </a:lnTo>
                  <a:lnTo>
                    <a:pt x="82271" y="438"/>
                  </a:lnTo>
                  <a:lnTo>
                    <a:pt x="78291" y="0"/>
                  </a:lnTo>
                  <a:lnTo>
                    <a:pt x="75639" y="5557"/>
                  </a:lnTo>
                  <a:lnTo>
                    <a:pt x="73861" y="28499"/>
                  </a:lnTo>
                  <a:lnTo>
                    <a:pt x="78268" y="80876"/>
                  </a:lnTo>
                  <a:lnTo>
                    <a:pt x="82434" y="139680"/>
                  </a:lnTo>
                  <a:lnTo>
                    <a:pt x="96275" y="194667"/>
                  </a:lnTo>
                  <a:lnTo>
                    <a:pt x="109475" y="246835"/>
                  </a:lnTo>
                  <a:lnTo>
                    <a:pt x="134304" y="300738"/>
                  </a:lnTo>
                  <a:lnTo>
                    <a:pt x="154798" y="323757"/>
                  </a:lnTo>
                  <a:lnTo>
                    <a:pt x="175619" y="3395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040546" y="400082"/>
              <a:ext cx="13548" cy="136872"/>
            </a:xfrm>
            <a:custGeom>
              <a:avLst/>
              <a:gdLst/>
              <a:ahLst/>
              <a:cxnLst/>
              <a:rect l="0" t="0" r="0" b="0"/>
              <a:pathLst>
                <a:path w="13548" h="136872">
                  <a:moveTo>
                    <a:pt x="13547" y="0"/>
                  </a:moveTo>
                  <a:lnTo>
                    <a:pt x="2369" y="16768"/>
                  </a:lnTo>
                  <a:lnTo>
                    <a:pt x="0" y="40598"/>
                  </a:lnTo>
                  <a:lnTo>
                    <a:pt x="8012" y="97967"/>
                  </a:lnTo>
                  <a:lnTo>
                    <a:pt x="13547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033036" y="294797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127792" y="336264"/>
              <a:ext cx="150706" cy="190161"/>
            </a:xfrm>
            <a:custGeom>
              <a:avLst/>
              <a:gdLst/>
              <a:ahLst/>
              <a:cxnLst/>
              <a:rect l="0" t="0" r="0" b="0"/>
              <a:pathLst>
                <a:path w="150706" h="190161">
                  <a:moveTo>
                    <a:pt x="0" y="53290"/>
                  </a:moveTo>
                  <a:lnTo>
                    <a:pt x="5590" y="111907"/>
                  </a:lnTo>
                  <a:lnTo>
                    <a:pt x="15619" y="157892"/>
                  </a:lnTo>
                  <a:lnTo>
                    <a:pt x="15092" y="158120"/>
                  </a:lnTo>
                  <a:lnTo>
                    <a:pt x="13571" y="154762"/>
                  </a:lnTo>
                  <a:lnTo>
                    <a:pt x="7811" y="103119"/>
                  </a:lnTo>
                  <a:lnTo>
                    <a:pt x="4641" y="77776"/>
                  </a:lnTo>
                  <a:lnTo>
                    <a:pt x="15112" y="22156"/>
                  </a:lnTo>
                  <a:lnTo>
                    <a:pt x="20603" y="13817"/>
                  </a:lnTo>
                  <a:lnTo>
                    <a:pt x="36063" y="1431"/>
                  </a:lnTo>
                  <a:lnTo>
                    <a:pt x="43929" y="0"/>
                  </a:lnTo>
                  <a:lnTo>
                    <a:pt x="51513" y="1386"/>
                  </a:lnTo>
                  <a:lnTo>
                    <a:pt x="67349" y="10334"/>
                  </a:lnTo>
                  <a:lnTo>
                    <a:pt x="94825" y="36273"/>
                  </a:lnTo>
                  <a:lnTo>
                    <a:pt x="125662" y="86367"/>
                  </a:lnTo>
                  <a:lnTo>
                    <a:pt x="148695" y="141322"/>
                  </a:lnTo>
                  <a:lnTo>
                    <a:pt x="150705" y="162995"/>
                  </a:lnTo>
                  <a:lnTo>
                    <a:pt x="147400" y="1901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505097" y="312134"/>
              <a:ext cx="204851" cy="241563"/>
            </a:xfrm>
            <a:custGeom>
              <a:avLst/>
              <a:gdLst/>
              <a:ahLst/>
              <a:cxnLst/>
              <a:rect l="0" t="0" r="0" b="0"/>
              <a:pathLst>
                <a:path w="204851" h="241563">
                  <a:moveTo>
                    <a:pt x="149121" y="35306"/>
                  </a:moveTo>
                  <a:lnTo>
                    <a:pt x="95246" y="10112"/>
                  </a:lnTo>
                  <a:lnTo>
                    <a:pt x="74873" y="1492"/>
                  </a:lnTo>
                  <a:lnTo>
                    <a:pt x="54121" y="0"/>
                  </a:lnTo>
                  <a:lnTo>
                    <a:pt x="34369" y="4407"/>
                  </a:lnTo>
                  <a:lnTo>
                    <a:pt x="17791" y="14164"/>
                  </a:lnTo>
                  <a:lnTo>
                    <a:pt x="5744" y="29419"/>
                  </a:lnTo>
                  <a:lnTo>
                    <a:pt x="894" y="38400"/>
                  </a:lnTo>
                  <a:lnTo>
                    <a:pt x="0" y="47897"/>
                  </a:lnTo>
                  <a:lnTo>
                    <a:pt x="5246" y="67808"/>
                  </a:lnTo>
                  <a:lnTo>
                    <a:pt x="18496" y="82117"/>
                  </a:lnTo>
                  <a:lnTo>
                    <a:pt x="26942" y="87570"/>
                  </a:lnTo>
                  <a:lnTo>
                    <a:pt x="84303" y="100160"/>
                  </a:lnTo>
                  <a:lnTo>
                    <a:pt x="138375" y="117416"/>
                  </a:lnTo>
                  <a:lnTo>
                    <a:pt x="185617" y="148255"/>
                  </a:lnTo>
                  <a:lnTo>
                    <a:pt x="202568" y="174447"/>
                  </a:lnTo>
                  <a:lnTo>
                    <a:pt x="204850" y="194243"/>
                  </a:lnTo>
                  <a:lnTo>
                    <a:pt x="203821" y="204435"/>
                  </a:lnTo>
                  <a:lnTo>
                    <a:pt x="193319" y="221998"/>
                  </a:lnTo>
                  <a:lnTo>
                    <a:pt x="185605" y="229958"/>
                  </a:lnTo>
                  <a:lnTo>
                    <a:pt x="161436" y="238801"/>
                  </a:lnTo>
                  <a:lnTo>
                    <a:pt x="133537" y="241562"/>
                  </a:lnTo>
                  <a:lnTo>
                    <a:pt x="76141" y="230808"/>
                  </a:lnTo>
                  <a:lnTo>
                    <a:pt x="54364" y="2248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727917" y="345556"/>
              <a:ext cx="136872" cy="181424"/>
            </a:xfrm>
            <a:custGeom>
              <a:avLst/>
              <a:gdLst/>
              <a:ahLst/>
              <a:cxnLst/>
              <a:rect l="0" t="0" r="0" b="0"/>
              <a:pathLst>
                <a:path w="136872" h="181424">
                  <a:moveTo>
                    <a:pt x="0" y="96640"/>
                  </a:moveTo>
                  <a:lnTo>
                    <a:pt x="16768" y="85462"/>
                  </a:lnTo>
                  <a:lnTo>
                    <a:pt x="34359" y="83093"/>
                  </a:lnTo>
                  <a:lnTo>
                    <a:pt x="55045" y="83601"/>
                  </a:lnTo>
                  <a:lnTo>
                    <a:pt x="91828" y="76139"/>
                  </a:lnTo>
                  <a:lnTo>
                    <a:pt x="114512" y="65692"/>
                  </a:lnTo>
                  <a:lnTo>
                    <a:pt x="120795" y="58461"/>
                  </a:lnTo>
                  <a:lnTo>
                    <a:pt x="123814" y="50130"/>
                  </a:lnTo>
                  <a:lnTo>
                    <a:pt x="124657" y="41067"/>
                  </a:lnTo>
                  <a:lnTo>
                    <a:pt x="121709" y="32685"/>
                  </a:lnTo>
                  <a:lnTo>
                    <a:pt x="109075" y="17133"/>
                  </a:lnTo>
                  <a:lnTo>
                    <a:pt x="82231" y="813"/>
                  </a:lnTo>
                  <a:lnTo>
                    <a:pt x="72368" y="0"/>
                  </a:lnTo>
                  <a:lnTo>
                    <a:pt x="52051" y="5336"/>
                  </a:lnTo>
                  <a:lnTo>
                    <a:pt x="26471" y="21494"/>
                  </a:lnTo>
                  <a:lnTo>
                    <a:pt x="14495" y="40625"/>
                  </a:lnTo>
                  <a:lnTo>
                    <a:pt x="9664" y="52278"/>
                  </a:lnTo>
                  <a:lnTo>
                    <a:pt x="7415" y="77704"/>
                  </a:lnTo>
                  <a:lnTo>
                    <a:pt x="11485" y="103432"/>
                  </a:lnTo>
                  <a:lnTo>
                    <a:pt x="26929" y="136477"/>
                  </a:lnTo>
                  <a:lnTo>
                    <a:pt x="47494" y="161606"/>
                  </a:lnTo>
                  <a:lnTo>
                    <a:pt x="65562" y="176597"/>
                  </a:lnTo>
                  <a:lnTo>
                    <a:pt x="75293" y="180360"/>
                  </a:lnTo>
                  <a:lnTo>
                    <a:pt x="95465" y="181423"/>
                  </a:lnTo>
                  <a:lnTo>
                    <a:pt x="136871" y="1703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887308" y="221098"/>
              <a:ext cx="40651" cy="315856"/>
            </a:xfrm>
            <a:custGeom>
              <a:avLst/>
              <a:gdLst/>
              <a:ahLst/>
              <a:cxnLst/>
              <a:rect l="0" t="0" r="0" b="0"/>
              <a:pathLst>
                <a:path w="40651" h="315856">
                  <a:moveTo>
                    <a:pt x="9065" y="0"/>
                  </a:moveTo>
                  <a:lnTo>
                    <a:pt x="0" y="58617"/>
                  </a:lnTo>
                  <a:lnTo>
                    <a:pt x="4559" y="110175"/>
                  </a:lnTo>
                  <a:lnTo>
                    <a:pt x="13319" y="164316"/>
                  </a:lnTo>
                  <a:lnTo>
                    <a:pt x="23323" y="217402"/>
                  </a:lnTo>
                  <a:lnTo>
                    <a:pt x="29949" y="276997"/>
                  </a:lnTo>
                  <a:lnTo>
                    <a:pt x="40650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004958" y="219050"/>
              <a:ext cx="101986" cy="317904"/>
            </a:xfrm>
            <a:custGeom>
              <a:avLst/>
              <a:gdLst/>
              <a:ahLst/>
              <a:cxnLst/>
              <a:rect l="0" t="0" r="0" b="0"/>
              <a:pathLst>
                <a:path w="101986" h="317904">
                  <a:moveTo>
                    <a:pt x="49342" y="317903"/>
                  </a:moveTo>
                  <a:lnTo>
                    <a:pt x="55408" y="284281"/>
                  </a:lnTo>
                  <a:lnTo>
                    <a:pt x="47768" y="232579"/>
                  </a:lnTo>
                  <a:lnTo>
                    <a:pt x="29405" y="177307"/>
                  </a:lnTo>
                  <a:lnTo>
                    <a:pt x="7838" y="118757"/>
                  </a:lnTo>
                  <a:lnTo>
                    <a:pt x="0" y="80302"/>
                  </a:lnTo>
                  <a:lnTo>
                    <a:pt x="797" y="38103"/>
                  </a:lnTo>
                  <a:lnTo>
                    <a:pt x="2941" y="26084"/>
                  </a:lnTo>
                  <a:lnTo>
                    <a:pt x="7880" y="16902"/>
                  </a:lnTo>
                  <a:lnTo>
                    <a:pt x="22726" y="3581"/>
                  </a:lnTo>
                  <a:lnTo>
                    <a:pt x="44142" y="0"/>
                  </a:lnTo>
                  <a:lnTo>
                    <a:pt x="101985" y="20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980601" y="389554"/>
              <a:ext cx="126343" cy="5590"/>
            </a:xfrm>
            <a:custGeom>
              <a:avLst/>
              <a:gdLst/>
              <a:ahLst/>
              <a:cxnLst/>
              <a:rect l="0" t="0" r="0" b="0"/>
              <a:pathLst>
                <a:path w="126343" h="5590">
                  <a:moveTo>
                    <a:pt x="126342" y="0"/>
                  </a:moveTo>
                  <a:lnTo>
                    <a:pt x="109574" y="5589"/>
                  </a:lnTo>
                  <a:lnTo>
                    <a:pt x="91983" y="5214"/>
                  </a:lnTo>
                  <a:lnTo>
                    <a:pt x="29617" y="68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376735" y="400082"/>
              <a:ext cx="112362" cy="148005"/>
            </a:xfrm>
            <a:custGeom>
              <a:avLst/>
              <a:gdLst/>
              <a:ahLst/>
              <a:cxnLst/>
              <a:rect l="0" t="0" r="0" b="0"/>
              <a:pathLst>
                <a:path w="112362" h="148005">
                  <a:moveTo>
                    <a:pt x="77648" y="0"/>
                  </a:moveTo>
                  <a:lnTo>
                    <a:pt x="55291" y="0"/>
                  </a:lnTo>
                  <a:lnTo>
                    <a:pt x="38076" y="6240"/>
                  </a:lnTo>
                  <a:lnTo>
                    <a:pt x="30209" y="11179"/>
                  </a:lnTo>
                  <a:lnTo>
                    <a:pt x="18350" y="26026"/>
                  </a:lnTo>
                  <a:lnTo>
                    <a:pt x="1204" y="64153"/>
                  </a:lnTo>
                  <a:lnTo>
                    <a:pt x="0" y="84665"/>
                  </a:lnTo>
                  <a:lnTo>
                    <a:pt x="4534" y="104309"/>
                  </a:lnTo>
                  <a:lnTo>
                    <a:pt x="14348" y="120839"/>
                  </a:lnTo>
                  <a:lnTo>
                    <a:pt x="38615" y="143299"/>
                  </a:lnTo>
                  <a:lnTo>
                    <a:pt x="48117" y="147006"/>
                  </a:lnTo>
                  <a:lnTo>
                    <a:pt x="68033" y="148004"/>
                  </a:lnTo>
                  <a:lnTo>
                    <a:pt x="85463" y="141429"/>
                  </a:lnTo>
                  <a:lnTo>
                    <a:pt x="93386" y="136400"/>
                  </a:lnTo>
                  <a:lnTo>
                    <a:pt x="105310" y="121454"/>
                  </a:lnTo>
                  <a:lnTo>
                    <a:pt x="110127" y="112555"/>
                  </a:lnTo>
                  <a:lnTo>
                    <a:pt x="112361" y="93308"/>
                  </a:lnTo>
                  <a:lnTo>
                    <a:pt x="108284" y="73056"/>
                  </a:lnTo>
                  <a:lnTo>
                    <a:pt x="98673" y="52357"/>
                  </a:lnTo>
                  <a:lnTo>
                    <a:pt x="86602" y="37698"/>
                  </a:lnTo>
                  <a:lnTo>
                    <a:pt x="6712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517554" y="389554"/>
              <a:ext cx="115815" cy="145927"/>
            </a:xfrm>
            <a:custGeom>
              <a:avLst/>
              <a:gdLst/>
              <a:ahLst/>
              <a:cxnLst/>
              <a:rect l="0" t="0" r="0" b="0"/>
              <a:pathLst>
                <a:path w="115815" h="145927">
                  <a:moveTo>
                    <a:pt x="0" y="52642"/>
                  </a:moveTo>
                  <a:lnTo>
                    <a:pt x="20244" y="96605"/>
                  </a:lnTo>
                  <a:lnTo>
                    <a:pt x="62159" y="145926"/>
                  </a:lnTo>
                  <a:lnTo>
                    <a:pt x="54163" y="137084"/>
                  </a:lnTo>
                  <a:lnTo>
                    <a:pt x="33619" y="103247"/>
                  </a:lnTo>
                  <a:lnTo>
                    <a:pt x="17949" y="62768"/>
                  </a:lnTo>
                  <a:lnTo>
                    <a:pt x="17815" y="52374"/>
                  </a:lnTo>
                  <a:lnTo>
                    <a:pt x="23906" y="31466"/>
                  </a:lnTo>
                  <a:lnTo>
                    <a:pt x="37531" y="16715"/>
                  </a:lnTo>
                  <a:lnTo>
                    <a:pt x="46078" y="11143"/>
                  </a:lnTo>
                  <a:lnTo>
                    <a:pt x="80463" y="3302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8927738" y="178984"/>
            <a:ext cx="1042750" cy="326384"/>
            <a:chOff x="8927738" y="178984"/>
            <a:chExt cx="1042750" cy="326384"/>
          </a:xfrm>
        </p:grpSpPr>
        <p:sp>
          <p:nvSpPr>
            <p:cNvPr id="51" name="Freeform 50"/>
            <p:cNvSpPr/>
            <p:nvPr/>
          </p:nvSpPr>
          <p:spPr>
            <a:xfrm>
              <a:off x="8927738" y="322257"/>
              <a:ext cx="137356" cy="179780"/>
            </a:xfrm>
            <a:custGeom>
              <a:avLst/>
              <a:gdLst/>
              <a:ahLst/>
              <a:cxnLst/>
              <a:rect l="0" t="0" r="0" b="0"/>
              <a:pathLst>
                <a:path w="137356" h="179780">
                  <a:moveTo>
                    <a:pt x="126769" y="14654"/>
                  </a:moveTo>
                  <a:lnTo>
                    <a:pt x="82807" y="0"/>
                  </a:lnTo>
                  <a:lnTo>
                    <a:pt x="46933" y="1084"/>
                  </a:lnTo>
                  <a:lnTo>
                    <a:pt x="26556" y="9013"/>
                  </a:lnTo>
                  <a:lnTo>
                    <a:pt x="17846" y="14403"/>
                  </a:lnTo>
                  <a:lnTo>
                    <a:pt x="5050" y="29750"/>
                  </a:lnTo>
                  <a:lnTo>
                    <a:pt x="0" y="38756"/>
                  </a:lnTo>
                  <a:lnTo>
                    <a:pt x="142" y="45930"/>
                  </a:lnTo>
                  <a:lnTo>
                    <a:pt x="3747" y="51883"/>
                  </a:lnTo>
                  <a:lnTo>
                    <a:pt x="17111" y="61616"/>
                  </a:lnTo>
                  <a:lnTo>
                    <a:pt x="69998" y="81049"/>
                  </a:lnTo>
                  <a:lnTo>
                    <a:pt x="104488" y="97368"/>
                  </a:lnTo>
                  <a:lnTo>
                    <a:pt x="131347" y="122610"/>
                  </a:lnTo>
                  <a:lnTo>
                    <a:pt x="135670" y="132248"/>
                  </a:lnTo>
                  <a:lnTo>
                    <a:pt x="137355" y="152316"/>
                  </a:lnTo>
                  <a:lnTo>
                    <a:pt x="133826" y="160241"/>
                  </a:lnTo>
                  <a:lnTo>
                    <a:pt x="120547" y="172166"/>
                  </a:lnTo>
                  <a:lnTo>
                    <a:pt x="99828" y="178246"/>
                  </a:lnTo>
                  <a:lnTo>
                    <a:pt x="76191" y="179779"/>
                  </a:lnTo>
                  <a:lnTo>
                    <a:pt x="45493" y="174064"/>
                  </a:lnTo>
                  <a:lnTo>
                    <a:pt x="21485" y="1620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9116149" y="330917"/>
              <a:ext cx="127873" cy="164524"/>
            </a:xfrm>
            <a:custGeom>
              <a:avLst/>
              <a:gdLst/>
              <a:ahLst/>
              <a:cxnLst/>
              <a:rect l="0" t="0" r="0" b="0"/>
              <a:pathLst>
                <a:path w="127873" h="164524">
                  <a:moveTo>
                    <a:pt x="12058" y="90222"/>
                  </a:moveTo>
                  <a:lnTo>
                    <a:pt x="70675" y="75568"/>
                  </a:lnTo>
                  <a:lnTo>
                    <a:pt x="105465" y="59884"/>
                  </a:lnTo>
                  <a:lnTo>
                    <a:pt x="111764" y="52449"/>
                  </a:lnTo>
                  <a:lnTo>
                    <a:pt x="114794" y="43983"/>
                  </a:lnTo>
                  <a:lnTo>
                    <a:pt x="115644" y="34830"/>
                  </a:lnTo>
                  <a:lnTo>
                    <a:pt x="110349" y="18420"/>
                  </a:lnTo>
                  <a:lnTo>
                    <a:pt x="105661" y="10769"/>
                  </a:lnTo>
                  <a:lnTo>
                    <a:pt x="97857" y="5668"/>
                  </a:lnTo>
                  <a:lnTo>
                    <a:pt x="76707" y="0"/>
                  </a:lnTo>
                  <a:lnTo>
                    <a:pt x="44081" y="2399"/>
                  </a:lnTo>
                  <a:lnTo>
                    <a:pt x="35747" y="7107"/>
                  </a:lnTo>
                  <a:lnTo>
                    <a:pt x="4230" y="49641"/>
                  </a:lnTo>
                  <a:lnTo>
                    <a:pt x="0" y="69847"/>
                  </a:lnTo>
                  <a:lnTo>
                    <a:pt x="3190" y="90525"/>
                  </a:lnTo>
                  <a:lnTo>
                    <a:pt x="18139" y="120728"/>
                  </a:lnTo>
                  <a:lnTo>
                    <a:pt x="38556" y="145014"/>
                  </a:lnTo>
                  <a:lnTo>
                    <a:pt x="56591" y="159808"/>
                  </a:lnTo>
                  <a:lnTo>
                    <a:pt x="66312" y="163519"/>
                  </a:lnTo>
                  <a:lnTo>
                    <a:pt x="86474" y="164523"/>
                  </a:lnTo>
                  <a:lnTo>
                    <a:pt x="127872" y="1533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9307192" y="178984"/>
              <a:ext cx="52643" cy="315856"/>
            </a:xfrm>
            <a:custGeom>
              <a:avLst/>
              <a:gdLst/>
              <a:ahLst/>
              <a:cxnLst/>
              <a:rect l="0" t="0" r="0" b="0"/>
              <a:pathLst>
                <a:path w="52643" h="315856">
                  <a:moveTo>
                    <a:pt x="0" y="0"/>
                  </a:moveTo>
                  <a:lnTo>
                    <a:pt x="5589" y="58617"/>
                  </a:lnTo>
                  <a:lnTo>
                    <a:pt x="16788" y="121196"/>
                  </a:lnTo>
                  <a:lnTo>
                    <a:pt x="23333" y="183644"/>
                  </a:lnTo>
                  <a:lnTo>
                    <a:pt x="29955" y="236057"/>
                  </a:lnTo>
                  <a:lnTo>
                    <a:pt x="42824" y="290875"/>
                  </a:lnTo>
                  <a:lnTo>
                    <a:pt x="52642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9380891" y="305326"/>
              <a:ext cx="126343" cy="174147"/>
            </a:xfrm>
            <a:custGeom>
              <a:avLst/>
              <a:gdLst/>
              <a:ahLst/>
              <a:cxnLst/>
              <a:rect l="0" t="0" r="0" b="0"/>
              <a:pathLst>
                <a:path w="126343" h="174147">
                  <a:moveTo>
                    <a:pt x="0" y="52642"/>
                  </a:moveTo>
                  <a:lnTo>
                    <a:pt x="43963" y="87540"/>
                  </a:lnTo>
                  <a:lnTo>
                    <a:pt x="90793" y="147690"/>
                  </a:lnTo>
                  <a:lnTo>
                    <a:pt x="112169" y="173481"/>
                  </a:lnTo>
                  <a:lnTo>
                    <a:pt x="116894" y="174146"/>
                  </a:lnTo>
                  <a:lnTo>
                    <a:pt x="120043" y="169910"/>
                  </a:lnTo>
                  <a:lnTo>
                    <a:pt x="124476" y="138471"/>
                  </a:lnTo>
                  <a:lnTo>
                    <a:pt x="125973" y="81035"/>
                  </a:lnTo>
                  <a:lnTo>
                    <a:pt x="126293" y="19929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9559876" y="299696"/>
              <a:ext cx="178985" cy="184615"/>
            </a:xfrm>
            <a:custGeom>
              <a:avLst/>
              <a:gdLst/>
              <a:ahLst/>
              <a:cxnLst/>
              <a:rect l="0" t="0" r="0" b="0"/>
              <a:pathLst>
                <a:path w="178985" h="184615">
                  <a:moveTo>
                    <a:pt x="0" y="26687"/>
                  </a:moveTo>
                  <a:lnTo>
                    <a:pt x="37086" y="61434"/>
                  </a:lnTo>
                  <a:lnTo>
                    <a:pt x="55087" y="70596"/>
                  </a:lnTo>
                  <a:lnTo>
                    <a:pt x="90541" y="76742"/>
                  </a:lnTo>
                  <a:lnTo>
                    <a:pt x="110820" y="71940"/>
                  </a:lnTo>
                  <a:lnTo>
                    <a:pt x="119503" y="67384"/>
                  </a:lnTo>
                  <a:lnTo>
                    <a:pt x="125293" y="59668"/>
                  </a:lnTo>
                  <a:lnTo>
                    <a:pt x="131725" y="38615"/>
                  </a:lnTo>
                  <a:lnTo>
                    <a:pt x="129930" y="28790"/>
                  </a:lnTo>
                  <a:lnTo>
                    <a:pt x="118578" y="11634"/>
                  </a:lnTo>
                  <a:lnTo>
                    <a:pt x="98715" y="2449"/>
                  </a:lnTo>
                  <a:lnTo>
                    <a:pt x="86866" y="0"/>
                  </a:lnTo>
                  <a:lnTo>
                    <a:pt x="64344" y="3518"/>
                  </a:lnTo>
                  <a:lnTo>
                    <a:pt x="53424" y="7731"/>
                  </a:lnTo>
                  <a:lnTo>
                    <a:pt x="35052" y="24891"/>
                  </a:lnTo>
                  <a:lnTo>
                    <a:pt x="26877" y="36018"/>
                  </a:lnTo>
                  <a:lnTo>
                    <a:pt x="20914" y="60860"/>
                  </a:lnTo>
                  <a:lnTo>
                    <a:pt x="23333" y="87498"/>
                  </a:lnTo>
                  <a:lnTo>
                    <a:pt x="37849" y="126463"/>
                  </a:lnTo>
                  <a:lnTo>
                    <a:pt x="50356" y="145511"/>
                  </a:lnTo>
                  <a:lnTo>
                    <a:pt x="69954" y="158657"/>
                  </a:lnTo>
                  <a:lnTo>
                    <a:pt x="127018" y="179290"/>
                  </a:lnTo>
                  <a:lnTo>
                    <a:pt x="178984" y="1846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9782416" y="297724"/>
              <a:ext cx="126562" cy="207644"/>
            </a:xfrm>
            <a:custGeom>
              <a:avLst/>
              <a:gdLst/>
              <a:ahLst/>
              <a:cxnLst/>
              <a:rect l="0" t="0" r="0" b="0"/>
              <a:pathLst>
                <a:path w="126562" h="207644">
                  <a:moveTo>
                    <a:pt x="82786" y="18130"/>
                  </a:moveTo>
                  <a:lnTo>
                    <a:pt x="71608" y="6952"/>
                  </a:lnTo>
                  <a:lnTo>
                    <a:pt x="53641" y="1464"/>
                  </a:lnTo>
                  <a:lnTo>
                    <a:pt x="42299" y="0"/>
                  </a:lnTo>
                  <a:lnTo>
                    <a:pt x="20338" y="4613"/>
                  </a:lnTo>
                  <a:lnTo>
                    <a:pt x="9569" y="9119"/>
                  </a:lnTo>
                  <a:lnTo>
                    <a:pt x="3559" y="16802"/>
                  </a:lnTo>
                  <a:lnTo>
                    <a:pt x="0" y="37817"/>
                  </a:lnTo>
                  <a:lnTo>
                    <a:pt x="3029" y="46463"/>
                  </a:lnTo>
                  <a:lnTo>
                    <a:pt x="15753" y="59189"/>
                  </a:lnTo>
                  <a:lnTo>
                    <a:pt x="70939" y="83820"/>
                  </a:lnTo>
                  <a:lnTo>
                    <a:pt x="108522" y="109875"/>
                  </a:lnTo>
                  <a:lnTo>
                    <a:pt x="125636" y="136171"/>
                  </a:lnTo>
                  <a:lnTo>
                    <a:pt x="126561" y="145957"/>
                  </a:lnTo>
                  <a:lnTo>
                    <a:pt x="121348" y="166189"/>
                  </a:lnTo>
                  <a:lnTo>
                    <a:pt x="105261" y="191721"/>
                  </a:lnTo>
                  <a:lnTo>
                    <a:pt x="86145" y="200567"/>
                  </a:lnTo>
                  <a:lnTo>
                    <a:pt x="52196" y="205547"/>
                  </a:lnTo>
                  <a:lnTo>
                    <a:pt x="19615" y="207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9959958" y="473782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aphicFrame>
        <p:nvGraphicFramePr>
          <p:cNvPr id="59" name="Table 58"/>
          <p:cNvGraphicFramePr>
            <a:graphicFrameLocks noGrp="1"/>
          </p:cNvGraphicFramePr>
          <p:nvPr/>
        </p:nvGraphicFramePr>
        <p:xfrm>
          <a:off x="1447799" y="1295401"/>
          <a:ext cx="7086600" cy="41687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62200"/>
                <a:gridCol w="2362200"/>
                <a:gridCol w="2362200"/>
              </a:tblGrid>
              <a:tr h="104216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104216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104228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104216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</a:tbl>
          </a:graphicData>
        </a:graphic>
      </p:graphicFrame>
      <p:grpSp>
        <p:nvGrpSpPr>
          <p:cNvPr id="69" name="Group 68"/>
          <p:cNvGrpSpPr/>
          <p:nvPr/>
        </p:nvGrpSpPr>
        <p:grpSpPr>
          <a:xfrm>
            <a:off x="4148762" y="1346200"/>
            <a:ext cx="1684676" cy="940562"/>
            <a:chOff x="4148762" y="1346200"/>
            <a:chExt cx="1684676" cy="940562"/>
          </a:xfrm>
        </p:grpSpPr>
        <p:sp>
          <p:nvSpPr>
            <p:cNvPr id="60" name="Freeform 59"/>
            <p:cNvSpPr/>
            <p:nvPr/>
          </p:nvSpPr>
          <p:spPr>
            <a:xfrm>
              <a:off x="4148762" y="1346200"/>
              <a:ext cx="312941" cy="577322"/>
            </a:xfrm>
            <a:custGeom>
              <a:avLst/>
              <a:gdLst/>
              <a:ahLst/>
              <a:cxnLst/>
              <a:rect l="0" t="0" r="0" b="0"/>
              <a:pathLst>
                <a:path w="312941" h="577322">
                  <a:moveTo>
                    <a:pt x="201446" y="48474"/>
                  </a:moveTo>
                  <a:lnTo>
                    <a:pt x="183090" y="23926"/>
                  </a:lnTo>
                  <a:lnTo>
                    <a:pt x="165820" y="9300"/>
                  </a:lnTo>
                  <a:lnTo>
                    <a:pt x="139833" y="1208"/>
                  </a:lnTo>
                  <a:lnTo>
                    <a:pt x="111962" y="0"/>
                  </a:lnTo>
                  <a:lnTo>
                    <a:pt x="81649" y="12748"/>
                  </a:lnTo>
                  <a:lnTo>
                    <a:pt x="34976" y="45376"/>
                  </a:lnTo>
                  <a:lnTo>
                    <a:pt x="17837" y="72237"/>
                  </a:lnTo>
                  <a:lnTo>
                    <a:pt x="2541" y="121991"/>
                  </a:lnTo>
                  <a:lnTo>
                    <a:pt x="0" y="162478"/>
                  </a:lnTo>
                  <a:lnTo>
                    <a:pt x="7474" y="197695"/>
                  </a:lnTo>
                  <a:lnTo>
                    <a:pt x="30792" y="238507"/>
                  </a:lnTo>
                  <a:lnTo>
                    <a:pt x="45586" y="253550"/>
                  </a:lnTo>
                  <a:lnTo>
                    <a:pt x="64104" y="264217"/>
                  </a:lnTo>
                  <a:lnTo>
                    <a:pt x="121151" y="272214"/>
                  </a:lnTo>
                  <a:lnTo>
                    <a:pt x="163987" y="275988"/>
                  </a:lnTo>
                  <a:lnTo>
                    <a:pt x="222255" y="304026"/>
                  </a:lnTo>
                  <a:lnTo>
                    <a:pt x="264604" y="340320"/>
                  </a:lnTo>
                  <a:lnTo>
                    <a:pt x="294023" y="381989"/>
                  </a:lnTo>
                  <a:lnTo>
                    <a:pt x="311688" y="430426"/>
                  </a:lnTo>
                  <a:lnTo>
                    <a:pt x="312940" y="454687"/>
                  </a:lnTo>
                  <a:lnTo>
                    <a:pt x="304013" y="505161"/>
                  </a:lnTo>
                  <a:lnTo>
                    <a:pt x="291218" y="526516"/>
                  </a:lnTo>
                  <a:lnTo>
                    <a:pt x="260687" y="551967"/>
                  </a:lnTo>
                  <a:lnTo>
                    <a:pt x="207574" y="576259"/>
                  </a:lnTo>
                  <a:lnTo>
                    <a:pt x="159606" y="577321"/>
                  </a:lnTo>
                  <a:lnTo>
                    <a:pt x="95532" y="563726"/>
                  </a:lnTo>
                  <a:lnTo>
                    <a:pt x="74360" y="555730"/>
                  </a:lnTo>
                  <a:lnTo>
                    <a:pt x="40225" y="532136"/>
                  </a:lnTo>
                </a:path>
              </a:pathLst>
            </a:custGeom>
            <a:ln w="38861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532924" y="1770855"/>
              <a:ext cx="32246" cy="193466"/>
            </a:xfrm>
            <a:custGeom>
              <a:avLst/>
              <a:gdLst/>
              <a:ahLst/>
              <a:cxnLst/>
              <a:rect l="0" t="0" r="0" b="0"/>
              <a:pathLst>
                <a:path w="32246" h="193466">
                  <a:moveTo>
                    <a:pt x="0" y="0"/>
                  </a:moveTo>
                  <a:lnTo>
                    <a:pt x="14960" y="59839"/>
                  </a:lnTo>
                  <a:lnTo>
                    <a:pt x="21400" y="113949"/>
                  </a:lnTo>
                  <a:lnTo>
                    <a:pt x="29748" y="160376"/>
                  </a:lnTo>
                  <a:lnTo>
                    <a:pt x="32245" y="193465"/>
                  </a:lnTo>
                </a:path>
              </a:pathLst>
            </a:custGeom>
            <a:ln w="38861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522176" y="1620383"/>
              <a:ext cx="10749" cy="1"/>
            </a:xfrm>
            <a:custGeom>
              <a:avLst/>
              <a:gdLst/>
              <a:ahLst/>
              <a:cxnLst/>
              <a:rect l="0" t="0" r="0" b="0"/>
              <a:pathLst>
                <a:path w="10749" h="1">
                  <a:moveTo>
                    <a:pt x="10748" y="0"/>
                  </a:moveTo>
                  <a:lnTo>
                    <a:pt x="0" y="0"/>
                  </a:lnTo>
                </a:path>
              </a:pathLst>
            </a:custGeom>
            <a:ln w="38861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640405" y="1697268"/>
              <a:ext cx="193465" cy="248089"/>
            </a:xfrm>
            <a:custGeom>
              <a:avLst/>
              <a:gdLst/>
              <a:ahLst/>
              <a:cxnLst/>
              <a:rect l="0" t="0" r="0" b="0"/>
              <a:pathLst>
                <a:path w="193465" h="248089">
                  <a:moveTo>
                    <a:pt x="0" y="84336"/>
                  </a:moveTo>
                  <a:lnTo>
                    <a:pt x="18332" y="146720"/>
                  </a:lnTo>
                  <a:lnTo>
                    <a:pt x="30175" y="207993"/>
                  </a:lnTo>
                  <a:lnTo>
                    <a:pt x="38027" y="248088"/>
                  </a:lnTo>
                  <a:lnTo>
                    <a:pt x="37294" y="247244"/>
                  </a:lnTo>
                  <a:lnTo>
                    <a:pt x="25522" y="208315"/>
                  </a:lnTo>
                  <a:lnTo>
                    <a:pt x="22291" y="149606"/>
                  </a:lnTo>
                  <a:lnTo>
                    <a:pt x="21653" y="85950"/>
                  </a:lnTo>
                  <a:lnTo>
                    <a:pt x="27248" y="45006"/>
                  </a:lnTo>
                  <a:lnTo>
                    <a:pt x="42175" y="10185"/>
                  </a:lnTo>
                  <a:lnTo>
                    <a:pt x="49612" y="3852"/>
                  </a:lnTo>
                  <a:lnTo>
                    <a:pt x="58153" y="824"/>
                  </a:lnTo>
                  <a:lnTo>
                    <a:pt x="67430" y="0"/>
                  </a:lnTo>
                  <a:lnTo>
                    <a:pt x="87292" y="5453"/>
                  </a:lnTo>
                  <a:lnTo>
                    <a:pt x="106867" y="17032"/>
                  </a:lnTo>
                  <a:lnTo>
                    <a:pt x="146337" y="63884"/>
                  </a:lnTo>
                  <a:lnTo>
                    <a:pt x="179459" y="128409"/>
                  </a:lnTo>
                  <a:lnTo>
                    <a:pt x="189315" y="170641"/>
                  </a:lnTo>
                  <a:lnTo>
                    <a:pt x="192235" y="210222"/>
                  </a:lnTo>
                  <a:lnTo>
                    <a:pt x="193464" y="245556"/>
                  </a:lnTo>
                </a:path>
              </a:pathLst>
            </a:custGeom>
            <a:ln w="38861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844617" y="1735811"/>
              <a:ext cx="214023" cy="550951"/>
            </a:xfrm>
            <a:custGeom>
              <a:avLst/>
              <a:gdLst/>
              <a:ahLst/>
              <a:cxnLst/>
              <a:rect l="0" t="0" r="0" b="0"/>
              <a:pathLst>
                <a:path w="214023" h="550951">
                  <a:moveTo>
                    <a:pt x="171969" y="142525"/>
                  </a:moveTo>
                  <a:lnTo>
                    <a:pt x="183380" y="125408"/>
                  </a:lnTo>
                  <a:lnTo>
                    <a:pt x="190477" y="86234"/>
                  </a:lnTo>
                  <a:lnTo>
                    <a:pt x="186874" y="48221"/>
                  </a:lnTo>
                  <a:lnTo>
                    <a:pt x="178195" y="28561"/>
                  </a:lnTo>
                  <a:lnTo>
                    <a:pt x="172537" y="19974"/>
                  </a:lnTo>
                  <a:lnTo>
                    <a:pt x="153512" y="7248"/>
                  </a:lnTo>
                  <a:lnTo>
                    <a:pt x="130327" y="0"/>
                  </a:lnTo>
                  <a:lnTo>
                    <a:pt x="108081" y="760"/>
                  </a:lnTo>
                  <a:lnTo>
                    <a:pt x="89436" y="8262"/>
                  </a:lnTo>
                  <a:lnTo>
                    <a:pt x="81120" y="13607"/>
                  </a:lnTo>
                  <a:lnTo>
                    <a:pt x="58005" y="43952"/>
                  </a:lnTo>
                  <a:lnTo>
                    <a:pt x="33277" y="99290"/>
                  </a:lnTo>
                  <a:lnTo>
                    <a:pt x="27927" y="120921"/>
                  </a:lnTo>
                  <a:lnTo>
                    <a:pt x="34222" y="164000"/>
                  </a:lnTo>
                  <a:lnTo>
                    <a:pt x="37146" y="174755"/>
                  </a:lnTo>
                  <a:lnTo>
                    <a:pt x="49948" y="193074"/>
                  </a:lnTo>
                  <a:lnTo>
                    <a:pt x="58377" y="201303"/>
                  </a:lnTo>
                  <a:lnTo>
                    <a:pt x="67580" y="205595"/>
                  </a:lnTo>
                  <a:lnTo>
                    <a:pt x="87358" y="207179"/>
                  </a:lnTo>
                  <a:lnTo>
                    <a:pt x="108091" y="197533"/>
                  </a:lnTo>
                  <a:lnTo>
                    <a:pt x="126860" y="181304"/>
                  </a:lnTo>
                  <a:lnTo>
                    <a:pt x="148639" y="141693"/>
                  </a:lnTo>
                  <a:lnTo>
                    <a:pt x="164441" y="99368"/>
                  </a:lnTo>
                  <a:lnTo>
                    <a:pt x="166950" y="97035"/>
                  </a:lnTo>
                  <a:lnTo>
                    <a:pt x="168623" y="100256"/>
                  </a:lnTo>
                  <a:lnTo>
                    <a:pt x="180109" y="158808"/>
                  </a:lnTo>
                  <a:lnTo>
                    <a:pt x="193657" y="212353"/>
                  </a:lnTo>
                  <a:lnTo>
                    <a:pt x="204270" y="265520"/>
                  </a:lnTo>
                  <a:lnTo>
                    <a:pt x="211793" y="326654"/>
                  </a:lnTo>
                  <a:lnTo>
                    <a:pt x="214022" y="386964"/>
                  </a:lnTo>
                  <a:lnTo>
                    <a:pt x="211498" y="439466"/>
                  </a:lnTo>
                  <a:lnTo>
                    <a:pt x="205063" y="467963"/>
                  </a:lnTo>
                  <a:lnTo>
                    <a:pt x="194240" y="488590"/>
                  </a:lnTo>
                  <a:lnTo>
                    <a:pt x="163309" y="513631"/>
                  </a:lnTo>
                  <a:lnTo>
                    <a:pt x="129595" y="530472"/>
                  </a:lnTo>
                  <a:lnTo>
                    <a:pt x="76332" y="539474"/>
                  </a:lnTo>
                  <a:lnTo>
                    <a:pt x="22287" y="548330"/>
                  </a:lnTo>
                  <a:lnTo>
                    <a:pt x="0" y="550950"/>
                  </a:lnTo>
                </a:path>
              </a:pathLst>
            </a:custGeom>
            <a:ln w="38861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118361" y="1727863"/>
              <a:ext cx="153998" cy="258362"/>
            </a:xfrm>
            <a:custGeom>
              <a:avLst/>
              <a:gdLst/>
              <a:ahLst/>
              <a:cxnLst/>
              <a:rect l="0" t="0" r="0" b="0"/>
              <a:pathLst>
                <a:path w="153998" h="258362">
                  <a:moveTo>
                    <a:pt x="5706" y="32244"/>
                  </a:moveTo>
                  <a:lnTo>
                    <a:pt x="0" y="49362"/>
                  </a:lnTo>
                  <a:lnTo>
                    <a:pt x="383" y="67319"/>
                  </a:lnTo>
                  <a:lnTo>
                    <a:pt x="4654" y="119451"/>
                  </a:lnTo>
                  <a:lnTo>
                    <a:pt x="14079" y="171281"/>
                  </a:lnTo>
                  <a:lnTo>
                    <a:pt x="30625" y="223096"/>
                  </a:lnTo>
                  <a:lnTo>
                    <a:pt x="36649" y="234715"/>
                  </a:lnTo>
                  <a:lnTo>
                    <a:pt x="52897" y="250810"/>
                  </a:lnTo>
                  <a:lnTo>
                    <a:pt x="62245" y="256773"/>
                  </a:lnTo>
                  <a:lnTo>
                    <a:pt x="70866" y="258361"/>
                  </a:lnTo>
                  <a:lnTo>
                    <a:pt x="79001" y="257031"/>
                  </a:lnTo>
                  <a:lnTo>
                    <a:pt x="94410" y="249184"/>
                  </a:lnTo>
                  <a:lnTo>
                    <a:pt x="109220" y="237735"/>
                  </a:lnTo>
                  <a:lnTo>
                    <a:pt x="125280" y="212155"/>
                  </a:lnTo>
                  <a:lnTo>
                    <a:pt x="145135" y="149159"/>
                  </a:lnTo>
                  <a:lnTo>
                    <a:pt x="153997" y="87185"/>
                  </a:lnTo>
                  <a:lnTo>
                    <a:pt x="148360" y="29606"/>
                  </a:lnTo>
                  <a:lnTo>
                    <a:pt x="145430" y="0"/>
                  </a:lnTo>
                </a:path>
              </a:pathLst>
            </a:custGeom>
            <a:ln w="38861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328279" y="1480658"/>
              <a:ext cx="53741" cy="483663"/>
            </a:xfrm>
            <a:custGeom>
              <a:avLst/>
              <a:gdLst/>
              <a:ahLst/>
              <a:cxnLst/>
              <a:rect l="0" t="0" r="0" b="0"/>
              <a:pathLst>
                <a:path w="53741" h="483663">
                  <a:moveTo>
                    <a:pt x="0" y="0"/>
                  </a:moveTo>
                  <a:lnTo>
                    <a:pt x="0" y="53136"/>
                  </a:lnTo>
                  <a:lnTo>
                    <a:pt x="5706" y="113863"/>
                  </a:lnTo>
                  <a:lnTo>
                    <a:pt x="10947" y="168939"/>
                  </a:lnTo>
                  <a:lnTo>
                    <a:pt x="17840" y="215125"/>
                  </a:lnTo>
                  <a:lnTo>
                    <a:pt x="21607" y="275385"/>
                  </a:lnTo>
                  <a:lnTo>
                    <a:pt x="29790" y="336633"/>
                  </a:lnTo>
                  <a:lnTo>
                    <a:pt x="37465" y="394112"/>
                  </a:lnTo>
                  <a:lnTo>
                    <a:pt x="45449" y="456271"/>
                  </a:lnTo>
                  <a:lnTo>
                    <a:pt x="53740" y="483662"/>
                  </a:lnTo>
                </a:path>
              </a:pathLst>
            </a:custGeom>
            <a:ln w="38861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426302" y="1720292"/>
              <a:ext cx="224420" cy="254750"/>
            </a:xfrm>
            <a:custGeom>
              <a:avLst/>
              <a:gdLst/>
              <a:ahLst/>
              <a:cxnLst/>
              <a:rect l="0" t="0" r="0" b="0"/>
              <a:pathLst>
                <a:path w="224420" h="254750">
                  <a:moveTo>
                    <a:pt x="106190" y="136548"/>
                  </a:moveTo>
                  <a:lnTo>
                    <a:pt x="112383" y="101031"/>
                  </a:lnTo>
                  <a:lnTo>
                    <a:pt x="104583" y="44123"/>
                  </a:lnTo>
                  <a:lnTo>
                    <a:pt x="101536" y="31939"/>
                  </a:lnTo>
                  <a:lnTo>
                    <a:pt x="88597" y="12032"/>
                  </a:lnTo>
                  <a:lnTo>
                    <a:pt x="80130" y="3380"/>
                  </a:lnTo>
                  <a:lnTo>
                    <a:pt x="70903" y="0"/>
                  </a:lnTo>
                  <a:lnTo>
                    <a:pt x="61170" y="135"/>
                  </a:lnTo>
                  <a:lnTo>
                    <a:pt x="41995" y="6655"/>
                  </a:lnTo>
                  <a:lnTo>
                    <a:pt x="25511" y="17514"/>
                  </a:lnTo>
                  <a:lnTo>
                    <a:pt x="13408" y="36671"/>
                  </a:lnTo>
                  <a:lnTo>
                    <a:pt x="5242" y="62302"/>
                  </a:lnTo>
                  <a:lnTo>
                    <a:pt x="0" y="124227"/>
                  </a:lnTo>
                  <a:lnTo>
                    <a:pt x="1672" y="153762"/>
                  </a:lnTo>
                  <a:lnTo>
                    <a:pt x="19022" y="208461"/>
                  </a:lnTo>
                  <a:lnTo>
                    <a:pt x="28039" y="230609"/>
                  </a:lnTo>
                  <a:lnTo>
                    <a:pt x="40008" y="248414"/>
                  </a:lnTo>
                  <a:lnTo>
                    <a:pt x="47738" y="252923"/>
                  </a:lnTo>
                  <a:lnTo>
                    <a:pt x="65880" y="254749"/>
                  </a:lnTo>
                  <a:lnTo>
                    <a:pt x="82702" y="248395"/>
                  </a:lnTo>
                  <a:lnTo>
                    <a:pt x="90531" y="243356"/>
                  </a:lnTo>
                  <a:lnTo>
                    <a:pt x="102415" y="225020"/>
                  </a:lnTo>
                  <a:lnTo>
                    <a:pt x="110484" y="200947"/>
                  </a:lnTo>
                  <a:lnTo>
                    <a:pt x="115663" y="143386"/>
                  </a:lnTo>
                  <a:lnTo>
                    <a:pt x="116089" y="126776"/>
                  </a:lnTo>
                  <a:lnTo>
                    <a:pt x="117566" y="121674"/>
                  </a:lnTo>
                  <a:lnTo>
                    <a:pt x="119745" y="124243"/>
                  </a:lnTo>
                  <a:lnTo>
                    <a:pt x="137529" y="159859"/>
                  </a:lnTo>
                  <a:lnTo>
                    <a:pt x="157141" y="185120"/>
                  </a:lnTo>
                  <a:lnTo>
                    <a:pt x="183785" y="202026"/>
                  </a:lnTo>
                  <a:lnTo>
                    <a:pt x="192552" y="202890"/>
                  </a:lnTo>
                  <a:lnTo>
                    <a:pt x="224419" y="190288"/>
                  </a:lnTo>
                </a:path>
              </a:pathLst>
            </a:custGeom>
            <a:ln w="38861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639973" y="1652627"/>
              <a:ext cx="193465" cy="292201"/>
            </a:xfrm>
            <a:custGeom>
              <a:avLst/>
              <a:gdLst/>
              <a:ahLst/>
              <a:cxnLst/>
              <a:rect l="0" t="0" r="0" b="0"/>
              <a:pathLst>
                <a:path w="193465" h="292201">
                  <a:moveTo>
                    <a:pt x="0" y="107480"/>
                  </a:moveTo>
                  <a:lnTo>
                    <a:pt x="14960" y="161614"/>
                  </a:lnTo>
                  <a:lnTo>
                    <a:pt x="29979" y="220258"/>
                  </a:lnTo>
                  <a:lnTo>
                    <a:pt x="51523" y="275895"/>
                  </a:lnTo>
                  <a:lnTo>
                    <a:pt x="55845" y="287828"/>
                  </a:lnTo>
                  <a:lnTo>
                    <a:pt x="56337" y="292200"/>
                  </a:lnTo>
                  <a:lnTo>
                    <a:pt x="54277" y="291533"/>
                  </a:lnTo>
                  <a:lnTo>
                    <a:pt x="50516" y="287505"/>
                  </a:lnTo>
                  <a:lnTo>
                    <a:pt x="32291" y="233743"/>
                  </a:lnTo>
                  <a:lnTo>
                    <a:pt x="16725" y="171832"/>
                  </a:lnTo>
                  <a:lnTo>
                    <a:pt x="21939" y="131457"/>
                  </a:lnTo>
                  <a:lnTo>
                    <a:pt x="32043" y="103408"/>
                  </a:lnTo>
                  <a:lnTo>
                    <a:pt x="47679" y="81388"/>
                  </a:lnTo>
                  <a:lnTo>
                    <a:pt x="79809" y="55563"/>
                  </a:lnTo>
                  <a:lnTo>
                    <a:pt x="140105" y="26734"/>
                  </a:lnTo>
                  <a:lnTo>
                    <a:pt x="175531" y="14821"/>
                  </a:lnTo>
                  <a:lnTo>
                    <a:pt x="193464" y="0"/>
                  </a:lnTo>
                </a:path>
              </a:pathLst>
            </a:custGeom>
            <a:ln w="38861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6299748" y="1346200"/>
            <a:ext cx="2107104" cy="940562"/>
            <a:chOff x="6299748" y="1346200"/>
            <a:chExt cx="2107104" cy="940562"/>
          </a:xfrm>
        </p:grpSpPr>
        <p:sp>
          <p:nvSpPr>
            <p:cNvPr id="70" name="Freeform 69"/>
            <p:cNvSpPr/>
            <p:nvPr/>
          </p:nvSpPr>
          <p:spPr>
            <a:xfrm>
              <a:off x="6499669" y="1514681"/>
              <a:ext cx="34676" cy="728197"/>
            </a:xfrm>
            <a:custGeom>
              <a:avLst/>
              <a:gdLst/>
              <a:ahLst/>
              <a:cxnLst/>
              <a:rect l="0" t="0" r="0" b="0"/>
              <a:pathLst>
                <a:path w="34676" h="728197">
                  <a:moveTo>
                    <a:pt x="0" y="0"/>
                  </a:moveTo>
                  <a:lnTo>
                    <a:pt x="0" y="84977"/>
                  </a:lnTo>
                  <a:lnTo>
                    <a:pt x="0" y="153996"/>
                  </a:lnTo>
                  <a:lnTo>
                    <a:pt x="5138" y="229622"/>
                  </a:lnTo>
                  <a:lnTo>
                    <a:pt x="13723" y="332601"/>
                  </a:lnTo>
                  <a:lnTo>
                    <a:pt x="21404" y="422191"/>
                  </a:lnTo>
                  <a:lnTo>
                    <a:pt x="30742" y="521941"/>
                  </a:lnTo>
                  <a:lnTo>
                    <a:pt x="33509" y="614427"/>
                  </a:lnTo>
                  <a:lnTo>
                    <a:pt x="34330" y="680359"/>
                  </a:lnTo>
                  <a:lnTo>
                    <a:pt x="34675" y="728196"/>
                  </a:lnTo>
                </a:path>
              </a:pathLst>
            </a:custGeom>
            <a:ln w="62864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299748" y="1346200"/>
              <a:ext cx="552684" cy="515242"/>
            </a:xfrm>
            <a:custGeom>
              <a:avLst/>
              <a:gdLst/>
              <a:ahLst/>
              <a:cxnLst/>
              <a:rect l="0" t="0" r="0" b="0"/>
              <a:pathLst>
                <a:path w="552684" h="515242">
                  <a:moveTo>
                    <a:pt x="9203" y="220495"/>
                  </a:moveTo>
                  <a:lnTo>
                    <a:pt x="0" y="192882"/>
                  </a:lnTo>
                  <a:lnTo>
                    <a:pt x="5755" y="163914"/>
                  </a:lnTo>
                  <a:lnTo>
                    <a:pt x="30658" y="120251"/>
                  </a:lnTo>
                  <a:lnTo>
                    <a:pt x="67574" y="82912"/>
                  </a:lnTo>
                  <a:lnTo>
                    <a:pt x="141028" y="35777"/>
                  </a:lnTo>
                  <a:lnTo>
                    <a:pt x="229741" y="5133"/>
                  </a:lnTo>
                  <a:lnTo>
                    <a:pt x="300370" y="0"/>
                  </a:lnTo>
                  <a:lnTo>
                    <a:pt x="379520" y="13676"/>
                  </a:lnTo>
                  <a:lnTo>
                    <a:pt x="450705" y="52618"/>
                  </a:lnTo>
                  <a:lnTo>
                    <a:pt x="490538" y="84237"/>
                  </a:lnTo>
                  <a:lnTo>
                    <a:pt x="517235" y="122691"/>
                  </a:lnTo>
                  <a:lnTo>
                    <a:pt x="550068" y="210165"/>
                  </a:lnTo>
                  <a:lnTo>
                    <a:pt x="552683" y="250579"/>
                  </a:lnTo>
                  <a:lnTo>
                    <a:pt x="538664" y="332820"/>
                  </a:lnTo>
                  <a:lnTo>
                    <a:pt x="513696" y="381992"/>
                  </a:lnTo>
                  <a:lnTo>
                    <a:pt x="454975" y="445040"/>
                  </a:lnTo>
                  <a:lnTo>
                    <a:pt x="391294" y="482454"/>
                  </a:lnTo>
                  <a:lnTo>
                    <a:pt x="289593" y="508193"/>
                  </a:lnTo>
                  <a:lnTo>
                    <a:pt x="228417" y="513153"/>
                  </a:lnTo>
                  <a:lnTo>
                    <a:pt x="182583" y="515241"/>
                  </a:lnTo>
                </a:path>
              </a:pathLst>
            </a:custGeom>
            <a:ln w="62864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951172" y="1427990"/>
              <a:ext cx="26572" cy="814888"/>
            </a:xfrm>
            <a:custGeom>
              <a:avLst/>
              <a:gdLst/>
              <a:ahLst/>
              <a:cxnLst/>
              <a:rect l="0" t="0" r="0" b="0"/>
              <a:pathLst>
                <a:path w="26572" h="814888">
                  <a:moveTo>
                    <a:pt x="16623" y="0"/>
                  </a:moveTo>
                  <a:lnTo>
                    <a:pt x="2901" y="80578"/>
                  </a:lnTo>
                  <a:lnTo>
                    <a:pt x="0" y="177952"/>
                  </a:lnTo>
                  <a:lnTo>
                    <a:pt x="1354" y="269464"/>
                  </a:lnTo>
                  <a:lnTo>
                    <a:pt x="14232" y="372257"/>
                  </a:lnTo>
                  <a:lnTo>
                    <a:pt x="16150" y="462817"/>
                  </a:lnTo>
                  <a:lnTo>
                    <a:pt x="21666" y="549772"/>
                  </a:lnTo>
                  <a:lnTo>
                    <a:pt x="26571" y="587251"/>
                  </a:lnTo>
                  <a:lnTo>
                    <a:pt x="19159" y="668676"/>
                  </a:lnTo>
                  <a:lnTo>
                    <a:pt x="17125" y="767169"/>
                  </a:lnTo>
                  <a:lnTo>
                    <a:pt x="16623" y="814887"/>
                  </a:lnTo>
                </a:path>
              </a:pathLst>
            </a:custGeom>
            <a:ln w="62864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7113027" y="1878779"/>
              <a:ext cx="302444" cy="407983"/>
            </a:xfrm>
            <a:custGeom>
              <a:avLst/>
              <a:gdLst/>
              <a:ahLst/>
              <a:cxnLst/>
              <a:rect l="0" t="0" r="0" b="0"/>
              <a:pathLst>
                <a:path w="302444" h="407983">
                  <a:moveTo>
                    <a:pt x="28151" y="0"/>
                  </a:moveTo>
                  <a:lnTo>
                    <a:pt x="504" y="94499"/>
                  </a:lnTo>
                  <a:lnTo>
                    <a:pt x="0" y="197611"/>
                  </a:lnTo>
                  <a:lnTo>
                    <a:pt x="17881" y="284549"/>
                  </a:lnTo>
                  <a:lnTo>
                    <a:pt x="43515" y="343739"/>
                  </a:lnTo>
                  <a:lnTo>
                    <a:pt x="74793" y="374956"/>
                  </a:lnTo>
                  <a:lnTo>
                    <a:pt x="114379" y="397820"/>
                  </a:lnTo>
                  <a:lnTo>
                    <a:pt x="157659" y="407982"/>
                  </a:lnTo>
                  <a:lnTo>
                    <a:pt x="192306" y="402224"/>
                  </a:lnTo>
                  <a:lnTo>
                    <a:pt x="220549" y="384896"/>
                  </a:lnTo>
                  <a:lnTo>
                    <a:pt x="258109" y="340721"/>
                  </a:lnTo>
                  <a:lnTo>
                    <a:pt x="289787" y="279686"/>
                  </a:lnTo>
                  <a:lnTo>
                    <a:pt x="302443" y="184889"/>
                  </a:lnTo>
                  <a:lnTo>
                    <a:pt x="295740" y="92388"/>
                  </a:lnTo>
                  <a:lnTo>
                    <a:pt x="270882" y="0"/>
                  </a:lnTo>
                </a:path>
              </a:pathLst>
            </a:custGeom>
            <a:ln w="62864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7487936" y="1792088"/>
              <a:ext cx="260071" cy="454539"/>
            </a:xfrm>
            <a:custGeom>
              <a:avLst/>
              <a:gdLst/>
              <a:ahLst/>
              <a:cxnLst/>
              <a:rect l="0" t="0" r="0" b="0"/>
              <a:pathLst>
                <a:path w="260071" h="454539">
                  <a:moveTo>
                    <a:pt x="0" y="190718"/>
                  </a:moveTo>
                  <a:lnTo>
                    <a:pt x="31500" y="281365"/>
                  </a:lnTo>
                  <a:lnTo>
                    <a:pt x="71008" y="366022"/>
                  </a:lnTo>
                  <a:lnTo>
                    <a:pt x="115914" y="447744"/>
                  </a:lnTo>
                  <a:lnTo>
                    <a:pt x="121584" y="454538"/>
                  </a:lnTo>
                  <a:lnTo>
                    <a:pt x="123438" y="453288"/>
                  </a:lnTo>
                  <a:lnTo>
                    <a:pt x="122748" y="446676"/>
                  </a:lnTo>
                  <a:lnTo>
                    <a:pt x="88965" y="359752"/>
                  </a:lnTo>
                  <a:lnTo>
                    <a:pt x="46177" y="259855"/>
                  </a:lnTo>
                  <a:lnTo>
                    <a:pt x="31440" y="216951"/>
                  </a:lnTo>
                  <a:lnTo>
                    <a:pt x="30720" y="149474"/>
                  </a:lnTo>
                  <a:lnTo>
                    <a:pt x="51913" y="89881"/>
                  </a:lnTo>
                  <a:lnTo>
                    <a:pt x="91796" y="44826"/>
                  </a:lnTo>
                  <a:lnTo>
                    <a:pt x="133911" y="29555"/>
                  </a:lnTo>
                  <a:lnTo>
                    <a:pt x="234039" y="7032"/>
                  </a:lnTo>
                  <a:lnTo>
                    <a:pt x="260070" y="0"/>
                  </a:lnTo>
                </a:path>
              </a:pathLst>
            </a:custGeom>
            <a:ln w="62864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7822067" y="1907646"/>
              <a:ext cx="446082" cy="351678"/>
            </a:xfrm>
            <a:custGeom>
              <a:avLst/>
              <a:gdLst/>
              <a:ahLst/>
              <a:cxnLst/>
              <a:rect l="0" t="0" r="0" b="0"/>
              <a:pathLst>
                <a:path w="446082" h="351678">
                  <a:moveTo>
                    <a:pt x="220686" y="75161"/>
                  </a:moveTo>
                  <a:lnTo>
                    <a:pt x="159614" y="17941"/>
                  </a:lnTo>
                  <a:lnTo>
                    <a:pt x="129970" y="2853"/>
                  </a:lnTo>
                  <a:lnTo>
                    <a:pt x="97530" y="0"/>
                  </a:lnTo>
                  <a:lnTo>
                    <a:pt x="80789" y="1936"/>
                  </a:lnTo>
                  <a:lnTo>
                    <a:pt x="51912" y="19499"/>
                  </a:lnTo>
                  <a:lnTo>
                    <a:pt x="28162" y="46569"/>
                  </a:lnTo>
                  <a:lnTo>
                    <a:pt x="11185" y="77865"/>
                  </a:lnTo>
                  <a:lnTo>
                    <a:pt x="0" y="137180"/>
                  </a:lnTo>
                  <a:lnTo>
                    <a:pt x="5891" y="203558"/>
                  </a:lnTo>
                  <a:lnTo>
                    <a:pt x="44324" y="299198"/>
                  </a:lnTo>
                  <a:lnTo>
                    <a:pt x="51098" y="316988"/>
                  </a:lnTo>
                  <a:lnTo>
                    <a:pt x="74035" y="341892"/>
                  </a:lnTo>
                  <a:lnTo>
                    <a:pt x="88243" y="351231"/>
                  </a:lnTo>
                  <a:lnTo>
                    <a:pt x="101567" y="351677"/>
                  </a:lnTo>
                  <a:lnTo>
                    <a:pt x="114304" y="346195"/>
                  </a:lnTo>
                  <a:lnTo>
                    <a:pt x="136802" y="324692"/>
                  </a:lnTo>
                  <a:lnTo>
                    <a:pt x="160300" y="278168"/>
                  </a:lnTo>
                  <a:lnTo>
                    <a:pt x="180360" y="194388"/>
                  </a:lnTo>
                  <a:lnTo>
                    <a:pt x="187192" y="96070"/>
                  </a:lnTo>
                  <a:lnTo>
                    <a:pt x="190650" y="98732"/>
                  </a:lnTo>
                  <a:lnTo>
                    <a:pt x="231286" y="176870"/>
                  </a:lnTo>
                  <a:lnTo>
                    <a:pt x="299568" y="256369"/>
                  </a:lnTo>
                  <a:lnTo>
                    <a:pt x="344875" y="284466"/>
                  </a:lnTo>
                  <a:lnTo>
                    <a:pt x="383120" y="288267"/>
                  </a:lnTo>
                  <a:lnTo>
                    <a:pt x="446081" y="283217"/>
                  </a:lnTo>
                </a:path>
              </a:pathLst>
            </a:custGeom>
            <a:ln w="62864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8337500" y="1393314"/>
              <a:ext cx="69352" cy="849564"/>
            </a:xfrm>
            <a:custGeom>
              <a:avLst/>
              <a:gdLst/>
              <a:ahLst/>
              <a:cxnLst/>
              <a:rect l="0" t="0" r="0" b="0"/>
              <a:pathLst>
                <a:path w="69352" h="849564">
                  <a:moveTo>
                    <a:pt x="0" y="0"/>
                  </a:moveTo>
                  <a:lnTo>
                    <a:pt x="0" y="80578"/>
                  </a:lnTo>
                  <a:lnTo>
                    <a:pt x="5138" y="169643"/>
                  </a:lnTo>
                  <a:lnTo>
                    <a:pt x="13724" y="266027"/>
                  </a:lnTo>
                  <a:lnTo>
                    <a:pt x="25829" y="367630"/>
                  </a:lnTo>
                  <a:lnTo>
                    <a:pt x="32928" y="461903"/>
                  </a:lnTo>
                  <a:lnTo>
                    <a:pt x="39466" y="554729"/>
                  </a:lnTo>
                  <a:lnTo>
                    <a:pt x="49536" y="647269"/>
                  </a:lnTo>
                  <a:lnTo>
                    <a:pt x="53450" y="741679"/>
                  </a:lnTo>
                  <a:lnTo>
                    <a:pt x="65639" y="825398"/>
                  </a:lnTo>
                  <a:lnTo>
                    <a:pt x="69351" y="849563"/>
                  </a:lnTo>
                </a:path>
              </a:pathLst>
            </a:custGeom>
            <a:ln w="62864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1498600" y="2522481"/>
            <a:ext cx="2260601" cy="672324"/>
            <a:chOff x="1498600" y="2522481"/>
            <a:chExt cx="2260601" cy="672324"/>
          </a:xfrm>
        </p:grpSpPr>
        <p:sp>
          <p:nvSpPr>
            <p:cNvPr id="78" name="Freeform 77"/>
            <p:cNvSpPr/>
            <p:nvPr/>
          </p:nvSpPr>
          <p:spPr>
            <a:xfrm>
              <a:off x="1498600" y="2522481"/>
              <a:ext cx="217006" cy="632040"/>
            </a:xfrm>
            <a:custGeom>
              <a:avLst/>
              <a:gdLst/>
              <a:ahLst/>
              <a:cxnLst/>
              <a:rect l="0" t="0" r="0" b="0"/>
              <a:pathLst>
                <a:path w="217006" h="632040">
                  <a:moveTo>
                    <a:pt x="20727" y="127003"/>
                  </a:moveTo>
                  <a:lnTo>
                    <a:pt x="11589" y="180661"/>
                  </a:lnTo>
                  <a:lnTo>
                    <a:pt x="9657" y="245505"/>
                  </a:lnTo>
                  <a:lnTo>
                    <a:pt x="9323" y="298382"/>
                  </a:lnTo>
                  <a:lnTo>
                    <a:pt x="3094" y="366932"/>
                  </a:lnTo>
                  <a:lnTo>
                    <a:pt x="6649" y="436242"/>
                  </a:lnTo>
                  <a:lnTo>
                    <a:pt x="8431" y="490310"/>
                  </a:lnTo>
                  <a:lnTo>
                    <a:pt x="10242" y="545671"/>
                  </a:lnTo>
                  <a:lnTo>
                    <a:pt x="18276" y="611000"/>
                  </a:lnTo>
                  <a:lnTo>
                    <a:pt x="18355" y="632039"/>
                  </a:lnTo>
                  <a:lnTo>
                    <a:pt x="16580" y="630465"/>
                  </a:lnTo>
                  <a:lnTo>
                    <a:pt x="12470" y="615033"/>
                  </a:lnTo>
                  <a:lnTo>
                    <a:pt x="9615" y="548728"/>
                  </a:lnTo>
                  <a:lnTo>
                    <a:pt x="7984" y="479232"/>
                  </a:lnTo>
                  <a:lnTo>
                    <a:pt x="3481" y="410579"/>
                  </a:lnTo>
                  <a:lnTo>
                    <a:pt x="8056" y="353068"/>
                  </a:lnTo>
                  <a:lnTo>
                    <a:pt x="7677" y="285642"/>
                  </a:lnTo>
                  <a:lnTo>
                    <a:pt x="0" y="225760"/>
                  </a:lnTo>
                  <a:lnTo>
                    <a:pt x="1757" y="178500"/>
                  </a:lnTo>
                  <a:lnTo>
                    <a:pt x="8448" y="153739"/>
                  </a:lnTo>
                  <a:lnTo>
                    <a:pt x="27922" y="124091"/>
                  </a:lnTo>
                  <a:lnTo>
                    <a:pt x="90634" y="66690"/>
                  </a:lnTo>
                  <a:lnTo>
                    <a:pt x="147814" y="33236"/>
                  </a:lnTo>
                  <a:lnTo>
                    <a:pt x="217005" y="0"/>
                  </a:lnTo>
                </a:path>
              </a:pathLst>
            </a:custGeom>
            <a:ln w="4191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1507782" y="2891944"/>
              <a:ext cx="127004" cy="57730"/>
            </a:xfrm>
            <a:custGeom>
              <a:avLst/>
              <a:gdLst/>
              <a:ahLst/>
              <a:cxnLst/>
              <a:rect l="0" t="0" r="0" b="0"/>
              <a:pathLst>
                <a:path w="127004" h="57730">
                  <a:moveTo>
                    <a:pt x="127003" y="0"/>
                  </a:moveTo>
                  <a:lnTo>
                    <a:pt x="67923" y="20976"/>
                  </a:lnTo>
                  <a:lnTo>
                    <a:pt x="0" y="57729"/>
                  </a:lnTo>
                </a:path>
              </a:pathLst>
            </a:custGeom>
            <a:ln w="4191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1715605" y="2949673"/>
              <a:ext cx="23092" cy="150095"/>
            </a:xfrm>
            <a:custGeom>
              <a:avLst/>
              <a:gdLst/>
              <a:ahLst/>
              <a:cxnLst/>
              <a:rect l="0" t="0" r="0" b="0"/>
              <a:pathLst>
                <a:path w="23092" h="150095">
                  <a:moveTo>
                    <a:pt x="0" y="0"/>
                  </a:moveTo>
                  <a:lnTo>
                    <a:pt x="0" y="64280"/>
                  </a:lnTo>
                  <a:lnTo>
                    <a:pt x="9218" y="113188"/>
                  </a:lnTo>
                  <a:lnTo>
                    <a:pt x="23091" y="150094"/>
                  </a:lnTo>
                </a:path>
              </a:pathLst>
            </a:custGeom>
            <a:ln w="4191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1715605" y="2834215"/>
              <a:ext cx="11547" cy="1"/>
            </a:xfrm>
            <a:custGeom>
              <a:avLst/>
              <a:gdLst/>
              <a:ahLst/>
              <a:cxnLst/>
              <a:rect l="0" t="0" r="0" b="0"/>
              <a:pathLst>
                <a:path w="11547" h="1">
                  <a:moveTo>
                    <a:pt x="11546" y="0"/>
                  </a:moveTo>
                  <a:lnTo>
                    <a:pt x="0" y="0"/>
                  </a:lnTo>
                </a:path>
              </a:pathLst>
            </a:custGeom>
            <a:ln w="4191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1823019" y="2868852"/>
              <a:ext cx="111956" cy="178387"/>
            </a:xfrm>
            <a:custGeom>
              <a:avLst/>
              <a:gdLst/>
              <a:ahLst/>
              <a:cxnLst/>
              <a:rect l="0" t="0" r="0" b="0"/>
              <a:pathLst>
                <a:path w="111956" h="178387">
                  <a:moveTo>
                    <a:pt x="8043" y="127004"/>
                  </a:moveTo>
                  <a:lnTo>
                    <a:pt x="25171" y="178386"/>
                  </a:lnTo>
                  <a:lnTo>
                    <a:pt x="14230" y="155826"/>
                  </a:lnTo>
                  <a:lnTo>
                    <a:pt x="4379" y="134682"/>
                  </a:lnTo>
                  <a:lnTo>
                    <a:pt x="0" y="108180"/>
                  </a:lnTo>
                  <a:lnTo>
                    <a:pt x="9794" y="64410"/>
                  </a:lnTo>
                  <a:lnTo>
                    <a:pt x="28945" y="25071"/>
                  </a:lnTo>
                  <a:lnTo>
                    <a:pt x="38655" y="16714"/>
                  </a:lnTo>
                  <a:lnTo>
                    <a:pt x="63128" y="7429"/>
                  </a:lnTo>
                  <a:lnTo>
                    <a:pt x="111955" y="0"/>
                  </a:lnTo>
                </a:path>
              </a:pathLst>
            </a:custGeom>
            <a:ln w="4191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001112" y="2880398"/>
              <a:ext cx="167657" cy="245881"/>
            </a:xfrm>
            <a:custGeom>
              <a:avLst/>
              <a:gdLst/>
              <a:ahLst/>
              <a:cxnLst/>
              <a:rect l="0" t="0" r="0" b="0"/>
              <a:pathLst>
                <a:path w="167657" h="245881">
                  <a:moveTo>
                    <a:pt x="118594" y="0"/>
                  </a:moveTo>
                  <a:lnTo>
                    <a:pt x="71777" y="3421"/>
                  </a:lnTo>
                  <a:lnTo>
                    <a:pt x="19974" y="22200"/>
                  </a:lnTo>
                  <a:lnTo>
                    <a:pt x="10513" y="31477"/>
                  </a:lnTo>
                  <a:lnTo>
                    <a:pt x="0" y="55469"/>
                  </a:lnTo>
                  <a:lnTo>
                    <a:pt x="1046" y="65202"/>
                  </a:lnTo>
                  <a:lnTo>
                    <a:pt x="5591" y="72974"/>
                  </a:lnTo>
                  <a:lnTo>
                    <a:pt x="12470" y="79438"/>
                  </a:lnTo>
                  <a:lnTo>
                    <a:pt x="33797" y="86620"/>
                  </a:lnTo>
                  <a:lnTo>
                    <a:pt x="83171" y="97361"/>
                  </a:lnTo>
                  <a:lnTo>
                    <a:pt x="143221" y="135477"/>
                  </a:lnTo>
                  <a:lnTo>
                    <a:pt x="158617" y="153861"/>
                  </a:lnTo>
                  <a:lnTo>
                    <a:pt x="164519" y="164151"/>
                  </a:lnTo>
                  <a:lnTo>
                    <a:pt x="167656" y="185848"/>
                  </a:lnTo>
                  <a:lnTo>
                    <a:pt x="166696" y="197022"/>
                  </a:lnTo>
                  <a:lnTo>
                    <a:pt x="158788" y="216279"/>
                  </a:lnTo>
                  <a:lnTo>
                    <a:pt x="153087" y="225006"/>
                  </a:lnTo>
                  <a:lnTo>
                    <a:pt x="136490" y="238124"/>
                  </a:lnTo>
                  <a:lnTo>
                    <a:pt x="126676" y="243418"/>
                  </a:lnTo>
                  <a:lnTo>
                    <a:pt x="105509" y="245880"/>
                  </a:lnTo>
                  <a:lnTo>
                    <a:pt x="37774" y="230915"/>
                  </a:lnTo>
                </a:path>
              </a:pathLst>
            </a:custGeom>
            <a:ln w="4191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235163" y="2672575"/>
              <a:ext cx="28274" cy="404102"/>
            </a:xfrm>
            <a:custGeom>
              <a:avLst/>
              <a:gdLst/>
              <a:ahLst/>
              <a:cxnLst/>
              <a:rect l="0" t="0" r="0" b="0"/>
              <a:pathLst>
                <a:path w="28274" h="404102">
                  <a:moveTo>
                    <a:pt x="0" y="0"/>
                  </a:moveTo>
                  <a:lnTo>
                    <a:pt x="15869" y="38153"/>
                  </a:lnTo>
                  <a:lnTo>
                    <a:pt x="21665" y="102706"/>
                  </a:lnTo>
                  <a:lnTo>
                    <a:pt x="26090" y="156579"/>
                  </a:lnTo>
                  <a:lnTo>
                    <a:pt x="28273" y="195311"/>
                  </a:lnTo>
                  <a:lnTo>
                    <a:pt x="15610" y="258377"/>
                  </a:lnTo>
                  <a:lnTo>
                    <a:pt x="12349" y="325712"/>
                  </a:lnTo>
                  <a:lnTo>
                    <a:pt x="20790" y="384513"/>
                  </a:lnTo>
                  <a:lnTo>
                    <a:pt x="23091" y="404101"/>
                  </a:lnTo>
                </a:path>
              </a:pathLst>
            </a:custGeom>
            <a:ln w="4191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131252" y="2822669"/>
              <a:ext cx="219369" cy="34639"/>
            </a:xfrm>
            <a:custGeom>
              <a:avLst/>
              <a:gdLst/>
              <a:ahLst/>
              <a:cxnLst/>
              <a:rect l="0" t="0" r="0" b="0"/>
              <a:pathLst>
                <a:path w="219369" h="34639">
                  <a:moveTo>
                    <a:pt x="219368" y="0"/>
                  </a:moveTo>
                  <a:lnTo>
                    <a:pt x="151071" y="18411"/>
                  </a:lnTo>
                  <a:lnTo>
                    <a:pt x="91798" y="22167"/>
                  </a:lnTo>
                  <a:lnTo>
                    <a:pt x="27102" y="30905"/>
                  </a:lnTo>
                  <a:lnTo>
                    <a:pt x="0" y="34638"/>
                  </a:lnTo>
                </a:path>
              </a:pathLst>
            </a:custGeom>
            <a:ln w="4191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2679317" y="2776487"/>
              <a:ext cx="17676" cy="369464"/>
            </a:xfrm>
            <a:custGeom>
              <a:avLst/>
              <a:gdLst/>
              <a:ahLst/>
              <a:cxnLst/>
              <a:rect l="0" t="0" r="0" b="0"/>
              <a:pathLst>
                <a:path w="17676" h="369464">
                  <a:moveTo>
                    <a:pt x="6130" y="0"/>
                  </a:moveTo>
                  <a:lnTo>
                    <a:pt x="6130" y="62796"/>
                  </a:lnTo>
                  <a:lnTo>
                    <a:pt x="0" y="123442"/>
                  </a:lnTo>
                  <a:lnTo>
                    <a:pt x="3588" y="184265"/>
                  </a:lnTo>
                  <a:lnTo>
                    <a:pt x="6659" y="244460"/>
                  </a:lnTo>
                  <a:lnTo>
                    <a:pt x="13841" y="302207"/>
                  </a:lnTo>
                  <a:lnTo>
                    <a:pt x="17675" y="369463"/>
                  </a:lnTo>
                </a:path>
              </a:pathLst>
            </a:custGeom>
            <a:ln w="4191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2535352" y="2633322"/>
              <a:ext cx="320082" cy="281714"/>
            </a:xfrm>
            <a:custGeom>
              <a:avLst/>
              <a:gdLst/>
              <a:ahLst/>
              <a:cxnLst/>
              <a:rect l="0" t="0" r="0" b="0"/>
              <a:pathLst>
                <a:path w="320082" h="281714">
                  <a:moveTo>
                    <a:pt x="0" y="154710"/>
                  </a:moveTo>
                  <a:lnTo>
                    <a:pt x="22199" y="90430"/>
                  </a:lnTo>
                  <a:lnTo>
                    <a:pt x="43210" y="58408"/>
                  </a:lnTo>
                  <a:lnTo>
                    <a:pt x="71815" y="32670"/>
                  </a:lnTo>
                  <a:lnTo>
                    <a:pt x="136476" y="5776"/>
                  </a:lnTo>
                  <a:lnTo>
                    <a:pt x="160719" y="0"/>
                  </a:lnTo>
                  <a:lnTo>
                    <a:pt x="184322" y="1709"/>
                  </a:lnTo>
                  <a:lnTo>
                    <a:pt x="251545" y="25931"/>
                  </a:lnTo>
                  <a:lnTo>
                    <a:pt x="274721" y="37181"/>
                  </a:lnTo>
                  <a:lnTo>
                    <a:pt x="293573" y="55009"/>
                  </a:lnTo>
                  <a:lnTo>
                    <a:pt x="312483" y="86683"/>
                  </a:lnTo>
                  <a:lnTo>
                    <a:pt x="320081" y="126572"/>
                  </a:lnTo>
                  <a:lnTo>
                    <a:pt x="316203" y="164761"/>
                  </a:lnTo>
                  <a:lnTo>
                    <a:pt x="300800" y="200450"/>
                  </a:lnTo>
                  <a:lnTo>
                    <a:pt x="279987" y="229270"/>
                  </a:lnTo>
                  <a:lnTo>
                    <a:pt x="240751" y="260711"/>
                  </a:lnTo>
                  <a:lnTo>
                    <a:pt x="208600" y="274920"/>
                  </a:lnTo>
                  <a:lnTo>
                    <a:pt x="173186" y="281713"/>
                  </a:lnTo>
                </a:path>
              </a:pathLst>
            </a:custGeom>
            <a:ln w="4191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2777813" y="2905292"/>
              <a:ext cx="150724" cy="209602"/>
            </a:xfrm>
            <a:custGeom>
              <a:avLst/>
              <a:gdLst/>
              <a:ahLst/>
              <a:cxnLst/>
              <a:rect l="0" t="0" r="0" b="0"/>
              <a:pathLst>
                <a:path w="150724" h="209602">
                  <a:moveTo>
                    <a:pt x="0" y="102109"/>
                  </a:moveTo>
                  <a:lnTo>
                    <a:pt x="41099" y="111248"/>
                  </a:lnTo>
                  <a:lnTo>
                    <a:pt x="79313" y="109521"/>
                  </a:lnTo>
                  <a:lnTo>
                    <a:pt x="101959" y="102838"/>
                  </a:lnTo>
                  <a:lnTo>
                    <a:pt x="145482" y="70403"/>
                  </a:lnTo>
                  <a:lnTo>
                    <a:pt x="149585" y="61729"/>
                  </a:lnTo>
                  <a:lnTo>
                    <a:pt x="150723" y="41828"/>
                  </a:lnTo>
                  <a:lnTo>
                    <a:pt x="144151" y="8987"/>
                  </a:lnTo>
                  <a:lnTo>
                    <a:pt x="137152" y="2825"/>
                  </a:lnTo>
                  <a:lnTo>
                    <a:pt x="127355" y="0"/>
                  </a:lnTo>
                  <a:lnTo>
                    <a:pt x="89049" y="2153"/>
                  </a:lnTo>
                  <a:lnTo>
                    <a:pt x="62668" y="8936"/>
                  </a:lnTo>
                  <a:lnTo>
                    <a:pt x="42391" y="20502"/>
                  </a:lnTo>
                  <a:lnTo>
                    <a:pt x="28248" y="41038"/>
                  </a:lnTo>
                  <a:lnTo>
                    <a:pt x="18969" y="67269"/>
                  </a:lnTo>
                  <a:lnTo>
                    <a:pt x="15027" y="109604"/>
                  </a:lnTo>
                  <a:lnTo>
                    <a:pt x="18652" y="134946"/>
                  </a:lnTo>
                  <a:lnTo>
                    <a:pt x="27960" y="155617"/>
                  </a:lnTo>
                  <a:lnTo>
                    <a:pt x="54841" y="189793"/>
                  </a:lnTo>
                  <a:lnTo>
                    <a:pt x="83385" y="207342"/>
                  </a:lnTo>
                  <a:lnTo>
                    <a:pt x="105051" y="209601"/>
                  </a:lnTo>
                  <a:lnTo>
                    <a:pt x="124943" y="206329"/>
                  </a:lnTo>
                  <a:lnTo>
                    <a:pt x="150094" y="194475"/>
                  </a:lnTo>
                </a:path>
              </a:pathLst>
            </a:custGeom>
            <a:ln w="4191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2970724" y="2891944"/>
              <a:ext cx="130370" cy="282897"/>
            </a:xfrm>
            <a:custGeom>
              <a:avLst/>
              <a:gdLst/>
              <a:ahLst/>
              <a:cxnLst/>
              <a:rect l="0" t="0" r="0" b="0"/>
              <a:pathLst>
                <a:path w="130370" h="282897">
                  <a:moveTo>
                    <a:pt x="14912" y="115457"/>
                  </a:moveTo>
                  <a:lnTo>
                    <a:pt x="34605" y="175820"/>
                  </a:lnTo>
                  <a:lnTo>
                    <a:pt x="53457" y="241033"/>
                  </a:lnTo>
                  <a:lnTo>
                    <a:pt x="64961" y="276674"/>
                  </a:lnTo>
                  <a:lnTo>
                    <a:pt x="64955" y="281947"/>
                  </a:lnTo>
                  <a:lnTo>
                    <a:pt x="62385" y="282896"/>
                  </a:lnTo>
                  <a:lnTo>
                    <a:pt x="58107" y="280963"/>
                  </a:lnTo>
                  <a:lnTo>
                    <a:pt x="49931" y="265132"/>
                  </a:lnTo>
                  <a:lnTo>
                    <a:pt x="17352" y="196241"/>
                  </a:lnTo>
                  <a:lnTo>
                    <a:pt x="0" y="150087"/>
                  </a:lnTo>
                  <a:lnTo>
                    <a:pt x="373" y="109326"/>
                  </a:lnTo>
                  <a:lnTo>
                    <a:pt x="14737" y="70879"/>
                  </a:lnTo>
                  <a:lnTo>
                    <a:pt x="47502" y="35113"/>
                  </a:lnTo>
                  <a:lnTo>
                    <a:pt x="89709" y="12399"/>
                  </a:lnTo>
                  <a:lnTo>
                    <a:pt x="130369" y="0"/>
                  </a:lnTo>
                </a:path>
              </a:pathLst>
            </a:custGeom>
            <a:ln w="4191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124135" y="2891944"/>
              <a:ext cx="190783" cy="254007"/>
            </a:xfrm>
            <a:custGeom>
              <a:avLst/>
              <a:gdLst/>
              <a:ahLst/>
              <a:cxnLst/>
              <a:rect l="0" t="0" r="0" b="0"/>
              <a:pathLst>
                <a:path w="190783" h="254007">
                  <a:moveTo>
                    <a:pt x="138598" y="0"/>
                  </a:moveTo>
                  <a:lnTo>
                    <a:pt x="101728" y="2566"/>
                  </a:lnTo>
                  <a:lnTo>
                    <a:pt x="36166" y="32140"/>
                  </a:lnTo>
                  <a:lnTo>
                    <a:pt x="6617" y="60410"/>
                  </a:lnTo>
                  <a:lnTo>
                    <a:pt x="1862" y="71062"/>
                  </a:lnTo>
                  <a:lnTo>
                    <a:pt x="0" y="93160"/>
                  </a:lnTo>
                  <a:lnTo>
                    <a:pt x="3865" y="101875"/>
                  </a:lnTo>
                  <a:lnTo>
                    <a:pt x="18422" y="114980"/>
                  </a:lnTo>
                  <a:lnTo>
                    <a:pt x="41142" y="121660"/>
                  </a:lnTo>
                  <a:lnTo>
                    <a:pt x="103668" y="132077"/>
                  </a:lnTo>
                  <a:lnTo>
                    <a:pt x="146636" y="148890"/>
                  </a:lnTo>
                  <a:lnTo>
                    <a:pt x="177613" y="170121"/>
                  </a:lnTo>
                  <a:lnTo>
                    <a:pt x="188010" y="191922"/>
                  </a:lnTo>
                  <a:lnTo>
                    <a:pt x="190782" y="204920"/>
                  </a:lnTo>
                  <a:lnTo>
                    <a:pt x="187499" y="214868"/>
                  </a:lnTo>
                  <a:lnTo>
                    <a:pt x="180179" y="222782"/>
                  </a:lnTo>
                  <a:lnTo>
                    <a:pt x="137689" y="244703"/>
                  </a:lnTo>
                  <a:lnTo>
                    <a:pt x="77649" y="252169"/>
                  </a:lnTo>
                  <a:lnTo>
                    <a:pt x="34687" y="254006"/>
                  </a:lnTo>
                </a:path>
              </a:pathLst>
            </a:custGeom>
            <a:ln w="4191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338654" y="2961218"/>
              <a:ext cx="161736" cy="189446"/>
            </a:xfrm>
            <a:custGeom>
              <a:avLst/>
              <a:gdLst/>
              <a:ahLst/>
              <a:cxnLst/>
              <a:rect l="0" t="0" r="0" b="0"/>
              <a:pathLst>
                <a:path w="161736" h="189446">
                  <a:moveTo>
                    <a:pt x="97265" y="11546"/>
                  </a:moveTo>
                  <a:lnTo>
                    <a:pt x="78878" y="5417"/>
                  </a:lnTo>
                  <a:lnTo>
                    <a:pt x="59587" y="9249"/>
                  </a:lnTo>
                  <a:lnTo>
                    <a:pt x="49055" y="13864"/>
                  </a:lnTo>
                  <a:lnTo>
                    <a:pt x="33932" y="29253"/>
                  </a:lnTo>
                  <a:lnTo>
                    <a:pt x="5421" y="92907"/>
                  </a:lnTo>
                  <a:lnTo>
                    <a:pt x="0" y="115698"/>
                  </a:lnTo>
                  <a:lnTo>
                    <a:pt x="6972" y="161688"/>
                  </a:lnTo>
                  <a:lnTo>
                    <a:pt x="10130" y="173218"/>
                  </a:lnTo>
                  <a:lnTo>
                    <a:pt x="18649" y="180905"/>
                  </a:lnTo>
                  <a:lnTo>
                    <a:pt x="45220" y="189445"/>
                  </a:lnTo>
                  <a:lnTo>
                    <a:pt x="83983" y="188124"/>
                  </a:lnTo>
                  <a:lnTo>
                    <a:pt x="119842" y="173479"/>
                  </a:lnTo>
                  <a:lnTo>
                    <a:pt x="148712" y="146760"/>
                  </a:lnTo>
                  <a:lnTo>
                    <a:pt x="158616" y="122101"/>
                  </a:lnTo>
                  <a:lnTo>
                    <a:pt x="161735" y="94036"/>
                  </a:lnTo>
                  <a:lnTo>
                    <a:pt x="158845" y="64458"/>
                  </a:lnTo>
                  <a:lnTo>
                    <a:pt x="146443" y="41049"/>
                  </a:lnTo>
                  <a:lnTo>
                    <a:pt x="121244" y="16867"/>
                  </a:lnTo>
                  <a:lnTo>
                    <a:pt x="97265" y="0"/>
                  </a:lnTo>
                </a:path>
              </a:pathLst>
            </a:custGeom>
            <a:ln w="4191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556819" y="2901746"/>
              <a:ext cx="202382" cy="293059"/>
            </a:xfrm>
            <a:custGeom>
              <a:avLst/>
              <a:gdLst/>
              <a:ahLst/>
              <a:cxnLst/>
              <a:rect l="0" t="0" r="0" b="0"/>
              <a:pathLst>
                <a:path w="202382" h="293059">
                  <a:moveTo>
                    <a:pt x="6103" y="128747"/>
                  </a:moveTo>
                  <a:lnTo>
                    <a:pt x="32114" y="193027"/>
                  </a:lnTo>
                  <a:lnTo>
                    <a:pt x="48254" y="252435"/>
                  </a:lnTo>
                  <a:lnTo>
                    <a:pt x="56053" y="282927"/>
                  </a:lnTo>
                  <a:lnTo>
                    <a:pt x="56080" y="290545"/>
                  </a:lnTo>
                  <a:lnTo>
                    <a:pt x="53533" y="293058"/>
                  </a:lnTo>
                  <a:lnTo>
                    <a:pt x="49269" y="292168"/>
                  </a:lnTo>
                  <a:lnTo>
                    <a:pt x="31009" y="272527"/>
                  </a:lnTo>
                  <a:lnTo>
                    <a:pt x="15478" y="230075"/>
                  </a:lnTo>
                  <a:lnTo>
                    <a:pt x="6672" y="167482"/>
                  </a:lnTo>
                  <a:lnTo>
                    <a:pt x="0" y="121123"/>
                  </a:lnTo>
                  <a:lnTo>
                    <a:pt x="7938" y="62908"/>
                  </a:lnTo>
                  <a:lnTo>
                    <a:pt x="15899" y="39191"/>
                  </a:lnTo>
                  <a:lnTo>
                    <a:pt x="27989" y="20097"/>
                  </a:lnTo>
                  <a:lnTo>
                    <a:pt x="45336" y="6480"/>
                  </a:lnTo>
                  <a:lnTo>
                    <a:pt x="55350" y="1053"/>
                  </a:lnTo>
                  <a:lnTo>
                    <a:pt x="64591" y="0"/>
                  </a:lnTo>
                  <a:lnTo>
                    <a:pt x="81702" y="5673"/>
                  </a:lnTo>
                  <a:lnTo>
                    <a:pt x="139078" y="54702"/>
                  </a:lnTo>
                  <a:lnTo>
                    <a:pt x="169969" y="111317"/>
                  </a:lnTo>
                  <a:lnTo>
                    <a:pt x="193963" y="180284"/>
                  </a:lnTo>
                  <a:lnTo>
                    <a:pt x="201272" y="242264"/>
                  </a:lnTo>
                  <a:lnTo>
                    <a:pt x="202381" y="255750"/>
                  </a:lnTo>
                </a:path>
              </a:pathLst>
            </a:custGeom>
            <a:ln w="4191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2" name="Group 101"/>
          <p:cNvGrpSpPr/>
          <p:nvPr/>
        </p:nvGrpSpPr>
        <p:grpSpPr>
          <a:xfrm>
            <a:off x="4166959" y="2388361"/>
            <a:ext cx="1648282" cy="940563"/>
            <a:chOff x="4166959" y="2388361"/>
            <a:chExt cx="1648282" cy="940563"/>
          </a:xfrm>
        </p:grpSpPr>
        <p:sp>
          <p:nvSpPr>
            <p:cNvPr id="94" name="Freeform 93"/>
            <p:cNvSpPr/>
            <p:nvPr/>
          </p:nvSpPr>
          <p:spPr>
            <a:xfrm>
              <a:off x="4166959" y="2574426"/>
              <a:ext cx="371806" cy="410202"/>
            </a:xfrm>
            <a:custGeom>
              <a:avLst/>
              <a:gdLst/>
              <a:ahLst/>
              <a:cxnLst/>
              <a:rect l="0" t="0" r="0" b="0"/>
              <a:pathLst>
                <a:path w="371806" h="410202">
                  <a:moveTo>
                    <a:pt x="22453" y="69231"/>
                  </a:moveTo>
                  <a:lnTo>
                    <a:pt x="29586" y="144038"/>
                  </a:lnTo>
                  <a:lnTo>
                    <a:pt x="34644" y="213176"/>
                  </a:lnTo>
                  <a:lnTo>
                    <a:pt x="35643" y="288320"/>
                  </a:lnTo>
                  <a:lnTo>
                    <a:pt x="35841" y="367472"/>
                  </a:lnTo>
                  <a:lnTo>
                    <a:pt x="27905" y="396364"/>
                  </a:lnTo>
                  <a:lnTo>
                    <a:pt x="21609" y="408249"/>
                  </a:lnTo>
                  <a:lnTo>
                    <a:pt x="17411" y="410201"/>
                  </a:lnTo>
                  <a:lnTo>
                    <a:pt x="14613" y="405530"/>
                  </a:lnTo>
                  <a:lnTo>
                    <a:pt x="8260" y="337460"/>
                  </a:lnTo>
                  <a:lnTo>
                    <a:pt x="0" y="276935"/>
                  </a:lnTo>
                  <a:lnTo>
                    <a:pt x="433" y="197569"/>
                  </a:lnTo>
                  <a:lnTo>
                    <a:pt x="7321" y="130744"/>
                  </a:lnTo>
                  <a:lnTo>
                    <a:pt x="11667" y="61531"/>
                  </a:lnTo>
                  <a:lnTo>
                    <a:pt x="23133" y="31471"/>
                  </a:lnTo>
                  <a:lnTo>
                    <a:pt x="33357" y="21663"/>
                  </a:lnTo>
                  <a:lnTo>
                    <a:pt x="60642" y="10766"/>
                  </a:lnTo>
                  <a:lnTo>
                    <a:pt x="73293" y="10846"/>
                  </a:lnTo>
                  <a:lnTo>
                    <a:pt x="95311" y="18897"/>
                  </a:lnTo>
                  <a:lnTo>
                    <a:pt x="115050" y="40391"/>
                  </a:lnTo>
                  <a:lnTo>
                    <a:pt x="150378" y="109282"/>
                  </a:lnTo>
                  <a:lnTo>
                    <a:pt x="163703" y="151267"/>
                  </a:lnTo>
                  <a:lnTo>
                    <a:pt x="167343" y="183823"/>
                  </a:lnTo>
                  <a:lnTo>
                    <a:pt x="165328" y="191907"/>
                  </a:lnTo>
                  <a:lnTo>
                    <a:pt x="160998" y="194311"/>
                  </a:lnTo>
                  <a:lnTo>
                    <a:pt x="155126" y="192927"/>
                  </a:lnTo>
                  <a:lnTo>
                    <a:pt x="151211" y="184540"/>
                  </a:lnTo>
                  <a:lnTo>
                    <a:pt x="147194" y="138564"/>
                  </a:lnTo>
                  <a:lnTo>
                    <a:pt x="156289" y="87949"/>
                  </a:lnTo>
                  <a:lnTo>
                    <a:pt x="177232" y="45416"/>
                  </a:lnTo>
                  <a:lnTo>
                    <a:pt x="193760" y="23313"/>
                  </a:lnTo>
                  <a:lnTo>
                    <a:pt x="226985" y="1216"/>
                  </a:lnTo>
                  <a:lnTo>
                    <a:pt x="239427" y="0"/>
                  </a:lnTo>
                  <a:lnTo>
                    <a:pt x="265196" y="6612"/>
                  </a:lnTo>
                  <a:lnTo>
                    <a:pt x="297750" y="27121"/>
                  </a:lnTo>
                  <a:lnTo>
                    <a:pt x="326307" y="59242"/>
                  </a:lnTo>
                  <a:lnTo>
                    <a:pt x="346545" y="104258"/>
                  </a:lnTo>
                  <a:lnTo>
                    <a:pt x="357525" y="182205"/>
                  </a:lnTo>
                  <a:lnTo>
                    <a:pt x="368542" y="256656"/>
                  </a:lnTo>
                  <a:lnTo>
                    <a:pt x="371160" y="328870"/>
                  </a:lnTo>
                  <a:lnTo>
                    <a:pt x="371805" y="364836"/>
                  </a:lnTo>
                </a:path>
              </a:pathLst>
            </a:custGeom>
            <a:ln w="48767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4592509" y="2630221"/>
              <a:ext cx="107495" cy="282169"/>
            </a:xfrm>
            <a:custGeom>
              <a:avLst/>
              <a:gdLst/>
              <a:ahLst/>
              <a:cxnLst/>
              <a:rect l="0" t="0" r="0" b="0"/>
              <a:pathLst>
                <a:path w="107495" h="282169">
                  <a:moveTo>
                    <a:pt x="0" y="0"/>
                  </a:moveTo>
                  <a:lnTo>
                    <a:pt x="18598" y="65118"/>
                  </a:lnTo>
                  <a:lnTo>
                    <a:pt x="49671" y="143328"/>
                  </a:lnTo>
                  <a:lnTo>
                    <a:pt x="83088" y="214396"/>
                  </a:lnTo>
                  <a:lnTo>
                    <a:pt x="107494" y="282168"/>
                  </a:lnTo>
                </a:path>
              </a:pathLst>
            </a:custGeom>
            <a:ln w="48767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4579073" y="2616784"/>
              <a:ext cx="255296" cy="712140"/>
            </a:xfrm>
            <a:custGeom>
              <a:avLst/>
              <a:gdLst/>
              <a:ahLst/>
              <a:cxnLst/>
              <a:rect l="0" t="0" r="0" b="0"/>
              <a:pathLst>
                <a:path w="255296" h="712140">
                  <a:moveTo>
                    <a:pt x="255295" y="0"/>
                  </a:moveTo>
                  <a:lnTo>
                    <a:pt x="230044" y="62446"/>
                  </a:lnTo>
                  <a:lnTo>
                    <a:pt x="211485" y="123507"/>
                  </a:lnTo>
                  <a:lnTo>
                    <a:pt x="185596" y="196750"/>
                  </a:lnTo>
                  <a:lnTo>
                    <a:pt x="161498" y="272081"/>
                  </a:lnTo>
                  <a:lnTo>
                    <a:pt x="138879" y="349516"/>
                  </a:lnTo>
                  <a:lnTo>
                    <a:pt x="116455" y="427928"/>
                  </a:lnTo>
                  <a:lnTo>
                    <a:pt x="90075" y="496885"/>
                  </a:lnTo>
                  <a:lnTo>
                    <a:pt x="54576" y="577750"/>
                  </a:lnTo>
                  <a:lnTo>
                    <a:pt x="29968" y="654188"/>
                  </a:lnTo>
                  <a:lnTo>
                    <a:pt x="0" y="712139"/>
                  </a:lnTo>
                </a:path>
              </a:pathLst>
            </a:custGeom>
            <a:ln w="48767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4901551" y="2639805"/>
              <a:ext cx="222875" cy="377095"/>
            </a:xfrm>
            <a:custGeom>
              <a:avLst/>
              <a:gdLst/>
              <a:ahLst/>
              <a:cxnLst/>
              <a:rect l="0" t="0" r="0" b="0"/>
              <a:pathLst>
                <a:path w="222875" h="377095">
                  <a:moveTo>
                    <a:pt x="174676" y="17288"/>
                  </a:moveTo>
                  <a:lnTo>
                    <a:pt x="153278" y="3022"/>
                  </a:lnTo>
                  <a:lnTo>
                    <a:pt x="130827" y="0"/>
                  </a:lnTo>
                  <a:lnTo>
                    <a:pt x="105920" y="5126"/>
                  </a:lnTo>
                  <a:lnTo>
                    <a:pt x="66717" y="26292"/>
                  </a:lnTo>
                  <a:lnTo>
                    <a:pt x="29721" y="60266"/>
                  </a:lnTo>
                  <a:lnTo>
                    <a:pt x="14205" y="85657"/>
                  </a:lnTo>
                  <a:lnTo>
                    <a:pt x="4209" y="132265"/>
                  </a:lnTo>
                  <a:lnTo>
                    <a:pt x="7285" y="146193"/>
                  </a:lnTo>
                  <a:lnTo>
                    <a:pt x="22646" y="169631"/>
                  </a:lnTo>
                  <a:lnTo>
                    <a:pt x="48384" y="182038"/>
                  </a:lnTo>
                  <a:lnTo>
                    <a:pt x="120223" y="201384"/>
                  </a:lnTo>
                  <a:lnTo>
                    <a:pt x="159537" y="215989"/>
                  </a:lnTo>
                  <a:lnTo>
                    <a:pt x="209693" y="255473"/>
                  </a:lnTo>
                  <a:lnTo>
                    <a:pt x="220099" y="280904"/>
                  </a:lnTo>
                  <a:lnTo>
                    <a:pt x="222874" y="296046"/>
                  </a:lnTo>
                  <a:lnTo>
                    <a:pt x="217994" y="320833"/>
                  </a:lnTo>
                  <a:lnTo>
                    <a:pt x="212513" y="331623"/>
                  </a:lnTo>
                  <a:lnTo>
                    <a:pt x="194478" y="347593"/>
                  </a:lnTo>
                  <a:lnTo>
                    <a:pt x="139273" y="370011"/>
                  </a:lnTo>
                  <a:lnTo>
                    <a:pt x="88377" y="377094"/>
                  </a:lnTo>
                  <a:lnTo>
                    <a:pt x="42609" y="372060"/>
                  </a:lnTo>
                  <a:lnTo>
                    <a:pt x="0" y="353203"/>
                  </a:lnTo>
                </a:path>
              </a:pathLst>
            </a:custGeom>
            <a:ln w="48767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5143922" y="2722373"/>
              <a:ext cx="201096" cy="277898"/>
            </a:xfrm>
            <a:custGeom>
              <a:avLst/>
              <a:gdLst/>
              <a:ahLst/>
              <a:cxnLst/>
              <a:rect l="0" t="0" r="0" b="0"/>
              <a:pathLst>
                <a:path w="201096" h="277898">
                  <a:moveTo>
                    <a:pt x="39798" y="109396"/>
                  </a:moveTo>
                  <a:lnTo>
                    <a:pt x="114606" y="97827"/>
                  </a:lnTo>
                  <a:lnTo>
                    <a:pt x="159005" y="89380"/>
                  </a:lnTo>
                  <a:lnTo>
                    <a:pt x="193394" y="70289"/>
                  </a:lnTo>
                  <a:lnTo>
                    <a:pt x="198928" y="59437"/>
                  </a:lnTo>
                  <a:lnTo>
                    <a:pt x="201095" y="31455"/>
                  </a:lnTo>
                  <a:lnTo>
                    <a:pt x="196596" y="20112"/>
                  </a:lnTo>
                  <a:lnTo>
                    <a:pt x="179655" y="3527"/>
                  </a:lnTo>
                  <a:lnTo>
                    <a:pt x="168867" y="0"/>
                  </a:lnTo>
                  <a:lnTo>
                    <a:pt x="144936" y="62"/>
                  </a:lnTo>
                  <a:lnTo>
                    <a:pt x="93079" y="13760"/>
                  </a:lnTo>
                  <a:lnTo>
                    <a:pt x="54590" y="36934"/>
                  </a:lnTo>
                  <a:lnTo>
                    <a:pt x="4735" y="89901"/>
                  </a:lnTo>
                  <a:lnTo>
                    <a:pt x="0" y="103864"/>
                  </a:lnTo>
                  <a:lnTo>
                    <a:pt x="469" y="156195"/>
                  </a:lnTo>
                  <a:lnTo>
                    <a:pt x="11557" y="201394"/>
                  </a:lnTo>
                  <a:lnTo>
                    <a:pt x="41297" y="252811"/>
                  </a:lnTo>
                  <a:lnTo>
                    <a:pt x="49755" y="263231"/>
                  </a:lnTo>
                  <a:lnTo>
                    <a:pt x="75078" y="274810"/>
                  </a:lnTo>
                  <a:lnTo>
                    <a:pt x="90191" y="277897"/>
                  </a:lnTo>
                  <a:lnTo>
                    <a:pt x="118927" y="273365"/>
                  </a:lnTo>
                  <a:lnTo>
                    <a:pt x="187600" y="243762"/>
                  </a:lnTo>
                </a:path>
              </a:pathLst>
            </a:custGeom>
            <a:ln w="48767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5452452" y="2455545"/>
              <a:ext cx="26874" cy="577775"/>
            </a:xfrm>
            <a:custGeom>
              <a:avLst/>
              <a:gdLst/>
              <a:ahLst/>
              <a:cxnLst/>
              <a:rect l="0" t="0" r="0" b="0"/>
              <a:pathLst>
                <a:path w="26874" h="577775">
                  <a:moveTo>
                    <a:pt x="0" y="0"/>
                  </a:moveTo>
                  <a:lnTo>
                    <a:pt x="0" y="64363"/>
                  </a:lnTo>
                  <a:lnTo>
                    <a:pt x="1493" y="133032"/>
                  </a:lnTo>
                  <a:lnTo>
                    <a:pt x="10635" y="202612"/>
                  </a:lnTo>
                  <a:lnTo>
                    <a:pt x="12607" y="267554"/>
                  </a:lnTo>
                  <a:lnTo>
                    <a:pt x="13067" y="321955"/>
                  </a:lnTo>
                  <a:lnTo>
                    <a:pt x="13327" y="401450"/>
                  </a:lnTo>
                  <a:lnTo>
                    <a:pt x="13404" y="471451"/>
                  </a:lnTo>
                  <a:lnTo>
                    <a:pt x="17411" y="541399"/>
                  </a:lnTo>
                  <a:lnTo>
                    <a:pt x="26873" y="577774"/>
                  </a:lnTo>
                </a:path>
              </a:pathLst>
            </a:custGeom>
            <a:ln w="48767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5641669" y="2388361"/>
              <a:ext cx="173572" cy="618085"/>
            </a:xfrm>
            <a:custGeom>
              <a:avLst/>
              <a:gdLst/>
              <a:ahLst/>
              <a:cxnLst/>
              <a:rect l="0" t="0" r="0" b="0"/>
              <a:pathLst>
                <a:path w="173572" h="618085">
                  <a:moveTo>
                    <a:pt x="66078" y="618084"/>
                  </a:moveTo>
                  <a:lnTo>
                    <a:pt x="56844" y="582917"/>
                  </a:lnTo>
                  <a:lnTo>
                    <a:pt x="49490" y="507183"/>
                  </a:lnTo>
                  <a:lnTo>
                    <a:pt x="34104" y="427474"/>
                  </a:lnTo>
                  <a:lnTo>
                    <a:pt x="25923" y="346481"/>
                  </a:lnTo>
                  <a:lnTo>
                    <a:pt x="11477" y="276293"/>
                  </a:lnTo>
                  <a:lnTo>
                    <a:pt x="2623" y="213245"/>
                  </a:lnTo>
                  <a:lnTo>
                    <a:pt x="0" y="151269"/>
                  </a:lnTo>
                  <a:lnTo>
                    <a:pt x="6246" y="76826"/>
                  </a:lnTo>
                  <a:lnTo>
                    <a:pt x="17590" y="48577"/>
                  </a:lnTo>
                  <a:lnTo>
                    <a:pt x="24795" y="36864"/>
                  </a:lnTo>
                  <a:lnTo>
                    <a:pt x="48726" y="19867"/>
                  </a:lnTo>
                  <a:lnTo>
                    <a:pt x="79267" y="8830"/>
                  </a:lnTo>
                  <a:lnTo>
                    <a:pt x="139571" y="1744"/>
                  </a:lnTo>
                  <a:lnTo>
                    <a:pt x="173571" y="0"/>
                  </a:lnTo>
                </a:path>
              </a:pathLst>
            </a:custGeom>
            <a:ln w="48767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5600255" y="2683967"/>
              <a:ext cx="201550" cy="67184"/>
            </a:xfrm>
            <a:custGeom>
              <a:avLst/>
              <a:gdLst/>
              <a:ahLst/>
              <a:cxnLst/>
              <a:rect l="0" t="0" r="0" b="0"/>
              <a:pathLst>
                <a:path w="201550" h="67184">
                  <a:moveTo>
                    <a:pt x="201549" y="0"/>
                  </a:moveTo>
                  <a:lnTo>
                    <a:pt x="187282" y="14266"/>
                  </a:lnTo>
                  <a:lnTo>
                    <a:pt x="108107" y="44468"/>
                  </a:lnTo>
                  <a:lnTo>
                    <a:pt x="33736" y="63159"/>
                  </a:lnTo>
                  <a:lnTo>
                    <a:pt x="0" y="67183"/>
                  </a:lnTo>
                </a:path>
              </a:pathLst>
            </a:custGeom>
            <a:ln w="48767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2" name="Group 111"/>
          <p:cNvGrpSpPr/>
          <p:nvPr/>
        </p:nvGrpSpPr>
        <p:grpSpPr>
          <a:xfrm>
            <a:off x="6223000" y="2594045"/>
            <a:ext cx="2260601" cy="529196"/>
            <a:chOff x="6223000" y="2594045"/>
            <a:chExt cx="2260601" cy="529196"/>
          </a:xfrm>
        </p:grpSpPr>
        <p:sp>
          <p:nvSpPr>
            <p:cNvPr id="103" name="Freeform 102"/>
            <p:cNvSpPr/>
            <p:nvPr/>
          </p:nvSpPr>
          <p:spPr>
            <a:xfrm>
              <a:off x="6223000" y="2666283"/>
              <a:ext cx="338951" cy="429843"/>
            </a:xfrm>
            <a:custGeom>
              <a:avLst/>
              <a:gdLst/>
              <a:ahLst/>
              <a:cxnLst/>
              <a:rect l="0" t="0" r="0" b="0"/>
              <a:pathLst>
                <a:path w="338951" h="429843">
                  <a:moveTo>
                    <a:pt x="178683" y="42864"/>
                  </a:moveTo>
                  <a:lnTo>
                    <a:pt x="160351" y="30644"/>
                  </a:lnTo>
                  <a:lnTo>
                    <a:pt x="141120" y="28054"/>
                  </a:lnTo>
                  <a:lnTo>
                    <a:pt x="91402" y="36813"/>
                  </a:lnTo>
                  <a:lnTo>
                    <a:pt x="69124" y="50406"/>
                  </a:lnTo>
                  <a:lnTo>
                    <a:pt x="33982" y="90395"/>
                  </a:lnTo>
                  <a:lnTo>
                    <a:pt x="16301" y="123877"/>
                  </a:lnTo>
                  <a:lnTo>
                    <a:pt x="3971" y="190155"/>
                  </a:lnTo>
                  <a:lnTo>
                    <a:pt x="0" y="215756"/>
                  </a:lnTo>
                  <a:lnTo>
                    <a:pt x="7869" y="277284"/>
                  </a:lnTo>
                  <a:lnTo>
                    <a:pt x="21740" y="338415"/>
                  </a:lnTo>
                  <a:lnTo>
                    <a:pt x="39105" y="369449"/>
                  </a:lnTo>
                  <a:lnTo>
                    <a:pt x="92883" y="418568"/>
                  </a:lnTo>
                  <a:lnTo>
                    <a:pt x="115824" y="427259"/>
                  </a:lnTo>
                  <a:lnTo>
                    <a:pt x="143072" y="429842"/>
                  </a:lnTo>
                  <a:lnTo>
                    <a:pt x="185894" y="422828"/>
                  </a:lnTo>
                  <a:lnTo>
                    <a:pt x="211302" y="411673"/>
                  </a:lnTo>
                  <a:lnTo>
                    <a:pt x="241067" y="384903"/>
                  </a:lnTo>
                  <a:lnTo>
                    <a:pt x="289699" y="318822"/>
                  </a:lnTo>
                  <a:lnTo>
                    <a:pt x="319313" y="263822"/>
                  </a:lnTo>
                  <a:lnTo>
                    <a:pt x="335395" y="203697"/>
                  </a:lnTo>
                  <a:lnTo>
                    <a:pt x="338950" y="136448"/>
                  </a:lnTo>
                  <a:lnTo>
                    <a:pt x="333457" y="92760"/>
                  </a:lnTo>
                  <a:lnTo>
                    <a:pt x="317617" y="55517"/>
                  </a:lnTo>
                  <a:lnTo>
                    <a:pt x="296726" y="26293"/>
                  </a:lnTo>
                  <a:lnTo>
                    <a:pt x="268225" y="7544"/>
                  </a:lnTo>
                  <a:lnTo>
                    <a:pt x="223261" y="0"/>
                  </a:lnTo>
                  <a:lnTo>
                    <a:pt x="155662" y="8334"/>
                  </a:lnTo>
                </a:path>
              </a:pathLst>
            </a:custGeom>
            <a:ln w="41528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6631906" y="2674617"/>
              <a:ext cx="200719" cy="345898"/>
            </a:xfrm>
            <a:custGeom>
              <a:avLst/>
              <a:gdLst/>
              <a:ahLst/>
              <a:cxnLst/>
              <a:rect l="0" t="0" r="0" b="0"/>
              <a:pathLst>
                <a:path w="200719" h="345898">
                  <a:moveTo>
                    <a:pt x="11490" y="0"/>
                  </a:moveTo>
                  <a:lnTo>
                    <a:pt x="2381" y="40972"/>
                  </a:lnTo>
                  <a:lnTo>
                    <a:pt x="455" y="97190"/>
                  </a:lnTo>
                  <a:lnTo>
                    <a:pt x="75" y="165467"/>
                  </a:lnTo>
                  <a:lnTo>
                    <a:pt x="0" y="229542"/>
                  </a:lnTo>
                  <a:lnTo>
                    <a:pt x="6095" y="285351"/>
                  </a:lnTo>
                  <a:lnTo>
                    <a:pt x="22112" y="315463"/>
                  </a:lnTo>
                  <a:lnTo>
                    <a:pt x="43058" y="340585"/>
                  </a:lnTo>
                  <a:lnTo>
                    <a:pt x="52998" y="344716"/>
                  </a:lnTo>
                  <a:lnTo>
                    <a:pt x="77685" y="345897"/>
                  </a:lnTo>
                  <a:lnTo>
                    <a:pt x="114233" y="333260"/>
                  </a:lnTo>
                  <a:lnTo>
                    <a:pt x="143251" y="307206"/>
                  </a:lnTo>
                  <a:lnTo>
                    <a:pt x="161939" y="275187"/>
                  </a:lnTo>
                  <a:lnTo>
                    <a:pt x="183746" y="209444"/>
                  </a:lnTo>
                  <a:lnTo>
                    <a:pt x="200718" y="149930"/>
                  </a:lnTo>
                  <a:lnTo>
                    <a:pt x="196574" y="86010"/>
                  </a:lnTo>
                  <a:lnTo>
                    <a:pt x="195654" y="46040"/>
                  </a:lnTo>
                </a:path>
              </a:pathLst>
            </a:custGeom>
            <a:ln w="41528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6896621" y="2686127"/>
              <a:ext cx="149634" cy="286934"/>
            </a:xfrm>
            <a:custGeom>
              <a:avLst/>
              <a:gdLst/>
              <a:ahLst/>
              <a:cxnLst/>
              <a:rect l="0" t="0" r="0" b="0"/>
              <a:pathLst>
                <a:path w="149634" h="286934">
                  <a:moveTo>
                    <a:pt x="0" y="80571"/>
                  </a:moveTo>
                  <a:lnTo>
                    <a:pt x="9910" y="144654"/>
                  </a:lnTo>
                  <a:lnTo>
                    <a:pt x="12473" y="203879"/>
                  </a:lnTo>
                  <a:lnTo>
                    <a:pt x="23968" y="264840"/>
                  </a:lnTo>
                  <a:lnTo>
                    <a:pt x="27490" y="280152"/>
                  </a:lnTo>
                  <a:lnTo>
                    <a:pt x="27278" y="286523"/>
                  </a:lnTo>
                  <a:lnTo>
                    <a:pt x="24581" y="286933"/>
                  </a:lnTo>
                  <a:lnTo>
                    <a:pt x="20224" y="283371"/>
                  </a:lnTo>
                  <a:lnTo>
                    <a:pt x="15383" y="265770"/>
                  </a:lnTo>
                  <a:lnTo>
                    <a:pt x="4110" y="206041"/>
                  </a:lnTo>
                  <a:lnTo>
                    <a:pt x="813" y="145238"/>
                  </a:lnTo>
                  <a:lnTo>
                    <a:pt x="6271" y="84251"/>
                  </a:lnTo>
                  <a:lnTo>
                    <a:pt x="16003" y="62596"/>
                  </a:lnTo>
                  <a:lnTo>
                    <a:pt x="30132" y="44446"/>
                  </a:lnTo>
                  <a:lnTo>
                    <a:pt x="59659" y="21127"/>
                  </a:lnTo>
                  <a:lnTo>
                    <a:pt x="93985" y="6828"/>
                  </a:lnTo>
                  <a:lnTo>
                    <a:pt x="149633" y="0"/>
                  </a:lnTo>
                </a:path>
              </a:pathLst>
            </a:custGeom>
            <a:ln w="41528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7079729" y="2712347"/>
              <a:ext cx="197713" cy="304267"/>
            </a:xfrm>
            <a:custGeom>
              <a:avLst/>
              <a:gdLst/>
              <a:ahLst/>
              <a:cxnLst/>
              <a:rect l="0" t="0" r="0" b="0"/>
              <a:pathLst>
                <a:path w="197713" h="304267">
                  <a:moveTo>
                    <a:pt x="185219" y="19821"/>
                  </a:moveTo>
                  <a:lnTo>
                    <a:pt x="166888" y="7600"/>
                  </a:lnTo>
                  <a:lnTo>
                    <a:pt x="131047" y="0"/>
                  </a:lnTo>
                  <a:lnTo>
                    <a:pt x="81919" y="3859"/>
                  </a:lnTo>
                  <a:lnTo>
                    <a:pt x="55753" y="13153"/>
                  </a:lnTo>
                  <a:lnTo>
                    <a:pt x="18113" y="39961"/>
                  </a:lnTo>
                  <a:lnTo>
                    <a:pt x="0" y="68419"/>
                  </a:lnTo>
                  <a:lnTo>
                    <a:pt x="352" y="76519"/>
                  </a:lnTo>
                  <a:lnTo>
                    <a:pt x="4423" y="83198"/>
                  </a:lnTo>
                  <a:lnTo>
                    <a:pt x="19178" y="94029"/>
                  </a:lnTo>
                  <a:lnTo>
                    <a:pt x="82209" y="119354"/>
                  </a:lnTo>
                  <a:lnTo>
                    <a:pt x="139255" y="144841"/>
                  </a:lnTo>
                  <a:lnTo>
                    <a:pt x="167622" y="166282"/>
                  </a:lnTo>
                  <a:lnTo>
                    <a:pt x="192226" y="201055"/>
                  </a:lnTo>
                  <a:lnTo>
                    <a:pt x="197712" y="229113"/>
                  </a:lnTo>
                  <a:lnTo>
                    <a:pt x="194609" y="256078"/>
                  </a:lnTo>
                  <a:lnTo>
                    <a:pt x="184704" y="276588"/>
                  </a:lnTo>
                  <a:lnTo>
                    <a:pt x="168365" y="290820"/>
                  </a:lnTo>
                  <a:lnTo>
                    <a:pt x="158636" y="296405"/>
                  </a:lnTo>
                  <a:lnTo>
                    <a:pt x="114392" y="304266"/>
                  </a:lnTo>
                  <a:lnTo>
                    <a:pt x="73004" y="300485"/>
                  </a:lnTo>
                  <a:lnTo>
                    <a:pt x="35587" y="284556"/>
                  </a:lnTo>
                </a:path>
              </a:pathLst>
            </a:custGeom>
            <a:ln w="41528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7296102" y="2798249"/>
              <a:ext cx="256603" cy="271072"/>
            </a:xfrm>
            <a:custGeom>
              <a:avLst/>
              <a:gdLst/>
              <a:ahLst/>
              <a:cxnLst/>
              <a:rect l="0" t="0" r="0" b="0"/>
              <a:pathLst>
                <a:path w="256603" h="271072">
                  <a:moveTo>
                    <a:pt x="37908" y="152613"/>
                  </a:moveTo>
                  <a:lnTo>
                    <a:pt x="95880" y="136592"/>
                  </a:lnTo>
                  <a:lnTo>
                    <a:pt x="162176" y="114583"/>
                  </a:lnTo>
                  <a:lnTo>
                    <a:pt x="203988" y="86697"/>
                  </a:lnTo>
                  <a:lnTo>
                    <a:pt x="207457" y="76696"/>
                  </a:lnTo>
                  <a:lnTo>
                    <a:pt x="204492" y="51942"/>
                  </a:lnTo>
                  <a:lnTo>
                    <a:pt x="188442" y="21466"/>
                  </a:lnTo>
                  <a:lnTo>
                    <a:pt x="167905" y="7786"/>
                  </a:lnTo>
                  <a:lnTo>
                    <a:pt x="143004" y="0"/>
                  </a:lnTo>
                  <a:lnTo>
                    <a:pt x="107415" y="2808"/>
                  </a:lnTo>
                  <a:lnTo>
                    <a:pt x="49476" y="18810"/>
                  </a:lnTo>
                  <a:lnTo>
                    <a:pt x="21014" y="36090"/>
                  </a:lnTo>
                  <a:lnTo>
                    <a:pt x="7805" y="53505"/>
                  </a:lnTo>
                  <a:lnTo>
                    <a:pt x="2492" y="63521"/>
                  </a:lnTo>
                  <a:lnTo>
                    <a:pt x="0" y="88290"/>
                  </a:lnTo>
                  <a:lnTo>
                    <a:pt x="4434" y="116352"/>
                  </a:lnTo>
                  <a:lnTo>
                    <a:pt x="35220" y="185147"/>
                  </a:lnTo>
                  <a:lnTo>
                    <a:pt x="66271" y="231511"/>
                  </a:lnTo>
                  <a:lnTo>
                    <a:pt x="97041" y="257130"/>
                  </a:lnTo>
                  <a:lnTo>
                    <a:pt x="119183" y="268552"/>
                  </a:lnTo>
                  <a:lnTo>
                    <a:pt x="145222" y="271071"/>
                  </a:lnTo>
                  <a:lnTo>
                    <a:pt x="197512" y="262267"/>
                  </a:lnTo>
                  <a:lnTo>
                    <a:pt x="256602" y="233184"/>
                  </a:lnTo>
                </a:path>
              </a:pathLst>
            </a:custGeom>
            <a:ln w="41528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7569093" y="2594045"/>
              <a:ext cx="29652" cy="471920"/>
            </a:xfrm>
            <a:custGeom>
              <a:avLst/>
              <a:gdLst/>
              <a:ahLst/>
              <a:cxnLst/>
              <a:rect l="0" t="0" r="0" b="0"/>
              <a:pathLst>
                <a:path w="29652" h="471920">
                  <a:moveTo>
                    <a:pt x="6631" y="0"/>
                  </a:moveTo>
                  <a:lnTo>
                    <a:pt x="0" y="38036"/>
                  </a:lnTo>
                  <a:lnTo>
                    <a:pt x="4097" y="90278"/>
                  </a:lnTo>
                  <a:lnTo>
                    <a:pt x="5505" y="136468"/>
                  </a:lnTo>
                  <a:lnTo>
                    <a:pt x="9541" y="183428"/>
                  </a:lnTo>
                  <a:lnTo>
                    <a:pt x="12183" y="242776"/>
                  </a:lnTo>
                  <a:lnTo>
                    <a:pt x="8276" y="294891"/>
                  </a:lnTo>
                  <a:lnTo>
                    <a:pt x="10529" y="355520"/>
                  </a:lnTo>
                  <a:lnTo>
                    <a:pt x="15886" y="410573"/>
                  </a:lnTo>
                  <a:lnTo>
                    <a:pt x="20883" y="449053"/>
                  </a:lnTo>
                  <a:lnTo>
                    <a:pt x="29651" y="471919"/>
                  </a:lnTo>
                </a:path>
              </a:pathLst>
            </a:custGeom>
            <a:ln w="41528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7690826" y="2812739"/>
              <a:ext cx="172654" cy="281937"/>
            </a:xfrm>
            <a:custGeom>
              <a:avLst/>
              <a:gdLst/>
              <a:ahLst/>
              <a:cxnLst/>
              <a:rect l="0" t="0" r="0" b="0"/>
              <a:pathLst>
                <a:path w="172654" h="281937">
                  <a:moveTo>
                    <a:pt x="0" y="46041"/>
                  </a:moveTo>
                  <a:lnTo>
                    <a:pt x="2557" y="89429"/>
                  </a:lnTo>
                  <a:lnTo>
                    <a:pt x="25931" y="155394"/>
                  </a:lnTo>
                  <a:lnTo>
                    <a:pt x="51211" y="213959"/>
                  </a:lnTo>
                  <a:lnTo>
                    <a:pt x="88420" y="275622"/>
                  </a:lnTo>
                  <a:lnTo>
                    <a:pt x="96035" y="280945"/>
                  </a:lnTo>
                  <a:lnTo>
                    <a:pt x="103671" y="281936"/>
                  </a:lnTo>
                  <a:lnTo>
                    <a:pt x="111317" y="280039"/>
                  </a:lnTo>
                  <a:lnTo>
                    <a:pt x="117695" y="274938"/>
                  </a:lnTo>
                  <a:lnTo>
                    <a:pt x="132780" y="249427"/>
                  </a:lnTo>
                  <a:lnTo>
                    <a:pt x="144071" y="215011"/>
                  </a:lnTo>
                  <a:lnTo>
                    <a:pt x="151944" y="154211"/>
                  </a:lnTo>
                  <a:lnTo>
                    <a:pt x="159326" y="98386"/>
                  </a:lnTo>
                  <a:lnTo>
                    <a:pt x="170014" y="35361"/>
                  </a:lnTo>
                  <a:lnTo>
                    <a:pt x="172653" y="0"/>
                  </a:lnTo>
                </a:path>
              </a:pathLst>
            </a:custGeom>
            <a:ln w="41528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7922089" y="2815981"/>
              <a:ext cx="208534" cy="268525"/>
            </a:xfrm>
            <a:custGeom>
              <a:avLst/>
              <a:gdLst/>
              <a:ahLst/>
              <a:cxnLst/>
              <a:rect l="0" t="0" r="0" b="0"/>
              <a:pathLst>
                <a:path w="208534" h="268525">
                  <a:moveTo>
                    <a:pt x="21961" y="54309"/>
                  </a:moveTo>
                  <a:lnTo>
                    <a:pt x="60113" y="86350"/>
                  </a:lnTo>
                  <a:lnTo>
                    <a:pt x="127041" y="111027"/>
                  </a:lnTo>
                  <a:lnTo>
                    <a:pt x="155630" y="116606"/>
                  </a:lnTo>
                  <a:lnTo>
                    <a:pt x="181124" y="114822"/>
                  </a:lnTo>
                  <a:lnTo>
                    <a:pt x="190737" y="109998"/>
                  </a:lnTo>
                  <a:lnTo>
                    <a:pt x="204828" y="94407"/>
                  </a:lnTo>
                  <a:lnTo>
                    <a:pt x="208533" y="71278"/>
                  </a:lnTo>
                  <a:lnTo>
                    <a:pt x="207731" y="57948"/>
                  </a:lnTo>
                  <a:lnTo>
                    <a:pt x="196607" y="36316"/>
                  </a:lnTo>
                  <a:lnTo>
                    <a:pt x="188269" y="26967"/>
                  </a:lnTo>
                  <a:lnTo>
                    <a:pt x="152094" y="7698"/>
                  </a:lnTo>
                  <a:lnTo>
                    <a:pt x="102865" y="0"/>
                  </a:lnTo>
                  <a:lnTo>
                    <a:pt x="88687" y="2756"/>
                  </a:lnTo>
                  <a:lnTo>
                    <a:pt x="66111" y="16050"/>
                  </a:lnTo>
                  <a:lnTo>
                    <a:pt x="24146" y="55846"/>
                  </a:lnTo>
                  <a:lnTo>
                    <a:pt x="10996" y="78013"/>
                  </a:lnTo>
                  <a:lnTo>
                    <a:pt x="2514" y="118173"/>
                  </a:lnTo>
                  <a:lnTo>
                    <a:pt x="0" y="162471"/>
                  </a:lnTo>
                  <a:lnTo>
                    <a:pt x="6233" y="189347"/>
                  </a:lnTo>
                  <a:lnTo>
                    <a:pt x="24122" y="222638"/>
                  </a:lnTo>
                  <a:lnTo>
                    <a:pt x="53083" y="256802"/>
                  </a:lnTo>
                  <a:lnTo>
                    <a:pt x="78423" y="265803"/>
                  </a:lnTo>
                  <a:lnTo>
                    <a:pt x="108443" y="268524"/>
                  </a:lnTo>
                  <a:lnTo>
                    <a:pt x="160084" y="261493"/>
                  </a:lnTo>
                </a:path>
              </a:pathLst>
            </a:custGeom>
            <a:ln w="41528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8231806" y="2797764"/>
              <a:ext cx="251795" cy="325477"/>
            </a:xfrm>
            <a:custGeom>
              <a:avLst/>
              <a:gdLst/>
              <a:ahLst/>
              <a:cxnLst/>
              <a:rect l="0" t="0" r="0" b="0"/>
              <a:pathLst>
                <a:path w="251795" h="325477">
                  <a:moveTo>
                    <a:pt x="149633" y="118567"/>
                  </a:moveTo>
                  <a:lnTo>
                    <a:pt x="160101" y="92278"/>
                  </a:lnTo>
                  <a:lnTo>
                    <a:pt x="186600" y="47307"/>
                  </a:lnTo>
                  <a:lnTo>
                    <a:pt x="187066" y="37809"/>
                  </a:lnTo>
                  <a:lnTo>
                    <a:pt x="180765" y="20434"/>
                  </a:lnTo>
                  <a:lnTo>
                    <a:pt x="166027" y="7596"/>
                  </a:lnTo>
                  <a:lnTo>
                    <a:pt x="156726" y="2382"/>
                  </a:lnTo>
                  <a:lnTo>
                    <a:pt x="136159" y="0"/>
                  </a:lnTo>
                  <a:lnTo>
                    <a:pt x="91694" y="8891"/>
                  </a:lnTo>
                  <a:lnTo>
                    <a:pt x="63547" y="25393"/>
                  </a:lnTo>
                  <a:lnTo>
                    <a:pt x="39007" y="46482"/>
                  </a:lnTo>
                  <a:lnTo>
                    <a:pt x="21647" y="75041"/>
                  </a:lnTo>
                  <a:lnTo>
                    <a:pt x="19426" y="96664"/>
                  </a:lnTo>
                  <a:lnTo>
                    <a:pt x="23981" y="117785"/>
                  </a:lnTo>
                  <a:lnTo>
                    <a:pt x="34531" y="135698"/>
                  </a:lnTo>
                  <a:lnTo>
                    <a:pt x="51157" y="148775"/>
                  </a:lnTo>
                  <a:lnTo>
                    <a:pt x="72614" y="157571"/>
                  </a:lnTo>
                  <a:lnTo>
                    <a:pt x="136822" y="169791"/>
                  </a:lnTo>
                  <a:lnTo>
                    <a:pt x="195502" y="200326"/>
                  </a:lnTo>
                  <a:lnTo>
                    <a:pt x="241680" y="236177"/>
                  </a:lnTo>
                  <a:lnTo>
                    <a:pt x="248086" y="246851"/>
                  </a:lnTo>
                  <a:lnTo>
                    <a:pt x="251794" y="268943"/>
                  </a:lnTo>
                  <a:lnTo>
                    <a:pt x="245768" y="288140"/>
                  </a:lnTo>
                  <a:lnTo>
                    <a:pt x="240580" y="296840"/>
                  </a:lnTo>
                  <a:lnTo>
                    <a:pt x="224584" y="309917"/>
                  </a:lnTo>
                  <a:lnTo>
                    <a:pt x="203407" y="318714"/>
                  </a:lnTo>
                  <a:lnTo>
                    <a:pt x="148129" y="324361"/>
                  </a:lnTo>
                  <a:lnTo>
                    <a:pt x="87948" y="325476"/>
                  </a:lnTo>
                  <a:lnTo>
                    <a:pt x="30636" y="324418"/>
                  </a:lnTo>
                  <a:lnTo>
                    <a:pt x="0" y="314241"/>
                  </a:lnTo>
                </a:path>
              </a:pathLst>
            </a:custGeom>
            <a:ln w="41528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6" name="Group 125"/>
          <p:cNvGrpSpPr/>
          <p:nvPr/>
        </p:nvGrpSpPr>
        <p:grpSpPr>
          <a:xfrm>
            <a:off x="1498600" y="3654791"/>
            <a:ext cx="2260601" cy="492155"/>
            <a:chOff x="1498600" y="3654791"/>
            <a:chExt cx="2260601" cy="492155"/>
          </a:xfrm>
        </p:grpSpPr>
        <p:sp>
          <p:nvSpPr>
            <p:cNvPr id="113" name="Freeform 112"/>
            <p:cNvSpPr/>
            <p:nvPr/>
          </p:nvSpPr>
          <p:spPr>
            <a:xfrm>
              <a:off x="1498600" y="3654791"/>
              <a:ext cx="245811" cy="466342"/>
            </a:xfrm>
            <a:custGeom>
              <a:avLst/>
              <a:gdLst/>
              <a:ahLst/>
              <a:cxnLst/>
              <a:rect l="0" t="0" r="0" b="0"/>
              <a:pathLst>
                <a:path w="245811" h="466342">
                  <a:moveTo>
                    <a:pt x="168391" y="69602"/>
                  </a:moveTo>
                  <a:lnTo>
                    <a:pt x="159742" y="47882"/>
                  </a:lnTo>
                  <a:lnTo>
                    <a:pt x="143521" y="28531"/>
                  </a:lnTo>
                  <a:lnTo>
                    <a:pt x="119108" y="10469"/>
                  </a:lnTo>
                  <a:lnTo>
                    <a:pt x="101051" y="1759"/>
                  </a:lnTo>
                  <a:lnTo>
                    <a:pt x="82459" y="0"/>
                  </a:lnTo>
                  <a:lnTo>
                    <a:pt x="44693" y="7481"/>
                  </a:lnTo>
                  <a:lnTo>
                    <a:pt x="21259" y="21140"/>
                  </a:lnTo>
                  <a:lnTo>
                    <a:pt x="10365" y="35382"/>
                  </a:lnTo>
                  <a:lnTo>
                    <a:pt x="3057" y="53336"/>
                  </a:lnTo>
                  <a:lnTo>
                    <a:pt x="0" y="87208"/>
                  </a:lnTo>
                  <a:lnTo>
                    <a:pt x="10675" y="144035"/>
                  </a:lnTo>
                  <a:lnTo>
                    <a:pt x="15697" y="151980"/>
                  </a:lnTo>
                  <a:lnTo>
                    <a:pt x="29730" y="163627"/>
                  </a:lnTo>
                  <a:lnTo>
                    <a:pt x="49352" y="169508"/>
                  </a:lnTo>
                  <a:lnTo>
                    <a:pt x="96388" y="173283"/>
                  </a:lnTo>
                  <a:lnTo>
                    <a:pt x="145324" y="176142"/>
                  </a:lnTo>
                  <a:lnTo>
                    <a:pt x="166592" y="184228"/>
                  </a:lnTo>
                  <a:lnTo>
                    <a:pt x="191340" y="205710"/>
                  </a:lnTo>
                  <a:lnTo>
                    <a:pt x="225134" y="253501"/>
                  </a:lnTo>
                  <a:lnTo>
                    <a:pt x="245700" y="301646"/>
                  </a:lnTo>
                  <a:lnTo>
                    <a:pt x="245810" y="352915"/>
                  </a:lnTo>
                  <a:lnTo>
                    <a:pt x="242755" y="395289"/>
                  </a:lnTo>
                  <a:lnTo>
                    <a:pt x="234551" y="418289"/>
                  </a:lnTo>
                  <a:lnTo>
                    <a:pt x="221042" y="436260"/>
                  </a:lnTo>
                  <a:lnTo>
                    <a:pt x="204472" y="450235"/>
                  </a:lnTo>
                  <a:lnTo>
                    <a:pt x="186540" y="459969"/>
                  </a:lnTo>
                  <a:lnTo>
                    <a:pt x="148526" y="466341"/>
                  </a:lnTo>
                  <a:lnTo>
                    <a:pt x="108850" y="463180"/>
                  </a:lnTo>
                  <a:lnTo>
                    <a:pt x="55196" y="442124"/>
                  </a:lnTo>
                  <a:lnTo>
                    <a:pt x="25741" y="430983"/>
                  </a:lnTo>
                </a:path>
              </a:pathLst>
            </a:custGeom>
            <a:ln w="34289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1790622" y="3909329"/>
              <a:ext cx="152161" cy="213280"/>
            </a:xfrm>
            <a:custGeom>
              <a:avLst/>
              <a:gdLst/>
              <a:ahLst/>
              <a:cxnLst/>
              <a:rect l="0" t="0" r="0" b="0"/>
              <a:pathLst>
                <a:path w="152161" h="213280">
                  <a:moveTo>
                    <a:pt x="0" y="100365"/>
                  </a:moveTo>
                  <a:lnTo>
                    <a:pt x="52946" y="100365"/>
                  </a:lnTo>
                  <a:lnTo>
                    <a:pt x="84371" y="95316"/>
                  </a:lnTo>
                  <a:lnTo>
                    <a:pt x="108710" y="82080"/>
                  </a:lnTo>
                  <a:lnTo>
                    <a:pt x="119817" y="67934"/>
                  </a:lnTo>
                  <a:lnTo>
                    <a:pt x="124258" y="59725"/>
                  </a:lnTo>
                  <a:lnTo>
                    <a:pt x="125105" y="51081"/>
                  </a:lnTo>
                  <a:lnTo>
                    <a:pt x="120411" y="33024"/>
                  </a:lnTo>
                  <a:lnTo>
                    <a:pt x="105887" y="10085"/>
                  </a:lnTo>
                  <a:lnTo>
                    <a:pt x="88623" y="2124"/>
                  </a:lnTo>
                  <a:lnTo>
                    <a:pt x="78102" y="0"/>
                  </a:lnTo>
                  <a:lnTo>
                    <a:pt x="68974" y="699"/>
                  </a:lnTo>
                  <a:lnTo>
                    <a:pt x="53198" y="7110"/>
                  </a:lnTo>
                  <a:lnTo>
                    <a:pt x="41959" y="19821"/>
                  </a:lnTo>
                  <a:lnTo>
                    <a:pt x="11836" y="72278"/>
                  </a:lnTo>
                  <a:lnTo>
                    <a:pt x="5261" y="92108"/>
                  </a:lnTo>
                  <a:lnTo>
                    <a:pt x="2615" y="127036"/>
                  </a:lnTo>
                  <a:lnTo>
                    <a:pt x="9110" y="162040"/>
                  </a:lnTo>
                  <a:lnTo>
                    <a:pt x="23950" y="186736"/>
                  </a:lnTo>
                  <a:lnTo>
                    <a:pt x="35652" y="200743"/>
                  </a:lnTo>
                  <a:lnTo>
                    <a:pt x="53533" y="208378"/>
                  </a:lnTo>
                  <a:lnTo>
                    <a:pt x="99452" y="213279"/>
                  </a:lnTo>
                  <a:lnTo>
                    <a:pt x="118520" y="208314"/>
                  </a:lnTo>
                  <a:lnTo>
                    <a:pt x="152160" y="185955"/>
                  </a:lnTo>
                </a:path>
              </a:pathLst>
            </a:custGeom>
            <a:ln w="34289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1992051" y="3930953"/>
              <a:ext cx="140933" cy="205083"/>
            </a:xfrm>
            <a:custGeom>
              <a:avLst/>
              <a:gdLst/>
              <a:ahLst/>
              <a:cxnLst/>
              <a:rect l="0" t="0" r="0" b="0"/>
              <a:pathLst>
                <a:path w="140933" h="205083">
                  <a:moveTo>
                    <a:pt x="102892" y="21680"/>
                  </a:moveTo>
                  <a:lnTo>
                    <a:pt x="86651" y="7552"/>
                  </a:lnTo>
                  <a:lnTo>
                    <a:pt x="71370" y="255"/>
                  </a:lnTo>
                  <a:lnTo>
                    <a:pt x="62858" y="0"/>
                  </a:lnTo>
                  <a:lnTo>
                    <a:pt x="44945" y="5352"/>
                  </a:lnTo>
                  <a:lnTo>
                    <a:pt x="29236" y="17594"/>
                  </a:lnTo>
                  <a:lnTo>
                    <a:pt x="16266" y="33601"/>
                  </a:lnTo>
                  <a:lnTo>
                    <a:pt x="6979" y="51282"/>
                  </a:lnTo>
                  <a:lnTo>
                    <a:pt x="0" y="102590"/>
                  </a:lnTo>
                  <a:lnTo>
                    <a:pt x="904" y="140637"/>
                  </a:lnTo>
                  <a:lnTo>
                    <a:pt x="13617" y="171399"/>
                  </a:lnTo>
                  <a:lnTo>
                    <a:pt x="24822" y="187197"/>
                  </a:lnTo>
                  <a:lnTo>
                    <a:pt x="39664" y="198445"/>
                  </a:lnTo>
                  <a:lnTo>
                    <a:pt x="48060" y="202923"/>
                  </a:lnTo>
                  <a:lnTo>
                    <a:pt x="68660" y="205082"/>
                  </a:lnTo>
                  <a:lnTo>
                    <a:pt x="111276" y="197858"/>
                  </a:lnTo>
                  <a:lnTo>
                    <a:pt x="140932" y="183351"/>
                  </a:lnTo>
                </a:path>
              </a:pathLst>
            </a:custGeom>
            <a:ln w="34289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2148490" y="3966605"/>
              <a:ext cx="141868" cy="169622"/>
            </a:xfrm>
            <a:custGeom>
              <a:avLst/>
              <a:gdLst/>
              <a:ahLst/>
              <a:cxnLst/>
              <a:rect l="0" t="0" r="0" b="0"/>
              <a:pathLst>
                <a:path w="141868" h="169622">
                  <a:moveTo>
                    <a:pt x="98614" y="5049"/>
                  </a:moveTo>
                  <a:lnTo>
                    <a:pt x="83468" y="0"/>
                  </a:lnTo>
                  <a:lnTo>
                    <a:pt x="67579" y="339"/>
                  </a:lnTo>
                  <a:lnTo>
                    <a:pt x="49950" y="5069"/>
                  </a:lnTo>
                  <a:lnTo>
                    <a:pt x="31549" y="14215"/>
                  </a:lnTo>
                  <a:lnTo>
                    <a:pt x="18439" y="28143"/>
                  </a:lnTo>
                  <a:lnTo>
                    <a:pt x="5118" y="56624"/>
                  </a:lnTo>
                  <a:lnTo>
                    <a:pt x="0" y="79748"/>
                  </a:lnTo>
                  <a:lnTo>
                    <a:pt x="1247" y="104114"/>
                  </a:lnTo>
                  <a:lnTo>
                    <a:pt x="8142" y="123397"/>
                  </a:lnTo>
                  <a:lnTo>
                    <a:pt x="29787" y="152996"/>
                  </a:lnTo>
                  <a:lnTo>
                    <a:pt x="53213" y="167701"/>
                  </a:lnTo>
                  <a:lnTo>
                    <a:pt x="71039" y="169621"/>
                  </a:lnTo>
                  <a:lnTo>
                    <a:pt x="89528" y="165896"/>
                  </a:lnTo>
                  <a:lnTo>
                    <a:pt x="108312" y="157196"/>
                  </a:lnTo>
                  <a:lnTo>
                    <a:pt x="124410" y="140649"/>
                  </a:lnTo>
                  <a:lnTo>
                    <a:pt x="136495" y="119206"/>
                  </a:lnTo>
                  <a:lnTo>
                    <a:pt x="141867" y="95586"/>
                  </a:lnTo>
                  <a:lnTo>
                    <a:pt x="139842" y="63574"/>
                  </a:lnTo>
                  <a:lnTo>
                    <a:pt x="127144" y="24069"/>
                  </a:lnTo>
                </a:path>
              </a:pathLst>
            </a:custGeom>
            <a:ln w="34289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2294654" y="3960904"/>
              <a:ext cx="142651" cy="174478"/>
            </a:xfrm>
            <a:custGeom>
              <a:avLst/>
              <a:gdLst/>
              <a:ahLst/>
              <a:cxnLst/>
              <a:rect l="0" t="0" r="0" b="0"/>
              <a:pathLst>
                <a:path w="142651" h="174478">
                  <a:moveTo>
                    <a:pt x="0" y="29770"/>
                  </a:moveTo>
                  <a:lnTo>
                    <a:pt x="17278" y="79490"/>
                  </a:lnTo>
                  <a:lnTo>
                    <a:pt x="36130" y="125925"/>
                  </a:lnTo>
                  <a:lnTo>
                    <a:pt x="50343" y="170750"/>
                  </a:lnTo>
                  <a:lnTo>
                    <a:pt x="50469" y="174477"/>
                  </a:lnTo>
                  <a:lnTo>
                    <a:pt x="48439" y="173792"/>
                  </a:lnTo>
                  <a:lnTo>
                    <a:pt x="41605" y="164577"/>
                  </a:lnTo>
                  <a:lnTo>
                    <a:pt x="22225" y="114672"/>
                  </a:lnTo>
                  <a:lnTo>
                    <a:pt x="12335" y="71549"/>
                  </a:lnTo>
                  <a:lnTo>
                    <a:pt x="13165" y="33695"/>
                  </a:lnTo>
                  <a:lnTo>
                    <a:pt x="15116" y="22877"/>
                  </a:lnTo>
                  <a:lnTo>
                    <a:pt x="19588" y="14608"/>
                  </a:lnTo>
                  <a:lnTo>
                    <a:pt x="33009" y="2602"/>
                  </a:lnTo>
                  <a:lnTo>
                    <a:pt x="41026" y="35"/>
                  </a:lnTo>
                  <a:lnTo>
                    <a:pt x="58387" y="0"/>
                  </a:lnTo>
                  <a:lnTo>
                    <a:pt x="73852" y="6324"/>
                  </a:lnTo>
                  <a:lnTo>
                    <a:pt x="87770" y="17236"/>
                  </a:lnTo>
                  <a:lnTo>
                    <a:pt x="125657" y="68379"/>
                  </a:lnTo>
                  <a:lnTo>
                    <a:pt x="137146" y="97566"/>
                  </a:lnTo>
                  <a:lnTo>
                    <a:pt x="142650" y="153401"/>
                  </a:lnTo>
                </a:path>
              </a:pathLst>
            </a:custGeom>
            <a:ln w="34289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2450470" y="3675374"/>
              <a:ext cx="138996" cy="471572"/>
            </a:xfrm>
            <a:custGeom>
              <a:avLst/>
              <a:gdLst/>
              <a:ahLst/>
              <a:cxnLst/>
              <a:rect l="0" t="0" r="0" b="0"/>
              <a:pathLst>
                <a:path w="138996" h="471572">
                  <a:moveTo>
                    <a:pt x="110465" y="305790"/>
                  </a:moveTo>
                  <a:lnTo>
                    <a:pt x="100368" y="290644"/>
                  </a:lnTo>
                  <a:lnTo>
                    <a:pt x="86957" y="280391"/>
                  </a:lnTo>
                  <a:lnTo>
                    <a:pt x="78943" y="276177"/>
                  </a:lnTo>
                  <a:lnTo>
                    <a:pt x="61585" y="274313"/>
                  </a:lnTo>
                  <a:lnTo>
                    <a:pt x="44360" y="278063"/>
                  </a:lnTo>
                  <a:lnTo>
                    <a:pt x="16082" y="297691"/>
                  </a:lnTo>
                  <a:lnTo>
                    <a:pt x="9503" y="303561"/>
                  </a:lnTo>
                  <a:lnTo>
                    <a:pt x="2193" y="321354"/>
                  </a:lnTo>
                  <a:lnTo>
                    <a:pt x="0" y="343350"/>
                  </a:lnTo>
                  <a:lnTo>
                    <a:pt x="4385" y="391911"/>
                  </a:lnTo>
                  <a:lnTo>
                    <a:pt x="7315" y="414863"/>
                  </a:lnTo>
                  <a:lnTo>
                    <a:pt x="27193" y="458747"/>
                  </a:lnTo>
                  <a:lnTo>
                    <a:pt x="33817" y="464821"/>
                  </a:lnTo>
                  <a:lnTo>
                    <a:pt x="52448" y="471571"/>
                  </a:lnTo>
                  <a:lnTo>
                    <a:pt x="61220" y="471258"/>
                  </a:lnTo>
                  <a:lnTo>
                    <a:pt x="76603" y="465274"/>
                  </a:lnTo>
                  <a:lnTo>
                    <a:pt x="97144" y="444974"/>
                  </a:lnTo>
                  <a:lnTo>
                    <a:pt x="111567" y="413835"/>
                  </a:lnTo>
                  <a:lnTo>
                    <a:pt x="124850" y="357854"/>
                  </a:lnTo>
                  <a:lnTo>
                    <a:pt x="128111" y="309475"/>
                  </a:lnTo>
                  <a:lnTo>
                    <a:pt x="128874" y="270092"/>
                  </a:lnTo>
                  <a:lnTo>
                    <a:pt x="126396" y="227933"/>
                  </a:lnTo>
                  <a:lnTo>
                    <a:pt x="119059" y="173884"/>
                  </a:lnTo>
                  <a:lnTo>
                    <a:pt x="107114" y="127222"/>
                  </a:lnTo>
                  <a:lnTo>
                    <a:pt x="97731" y="82052"/>
                  </a:lnTo>
                  <a:lnTo>
                    <a:pt x="77502" y="26231"/>
                  </a:lnTo>
                  <a:lnTo>
                    <a:pt x="65523" y="4021"/>
                  </a:lnTo>
                  <a:lnTo>
                    <a:pt x="59370" y="0"/>
                  </a:lnTo>
                  <a:lnTo>
                    <a:pt x="53155" y="490"/>
                  </a:lnTo>
                  <a:lnTo>
                    <a:pt x="46898" y="3986"/>
                  </a:lnTo>
                  <a:lnTo>
                    <a:pt x="42727" y="10544"/>
                  </a:lnTo>
                  <a:lnTo>
                    <a:pt x="38092" y="29101"/>
                  </a:lnTo>
                  <a:lnTo>
                    <a:pt x="42709" y="80933"/>
                  </a:lnTo>
                  <a:lnTo>
                    <a:pt x="50979" y="132342"/>
                  </a:lnTo>
                  <a:lnTo>
                    <a:pt x="57974" y="187465"/>
                  </a:lnTo>
                  <a:lnTo>
                    <a:pt x="75427" y="244302"/>
                  </a:lnTo>
                  <a:lnTo>
                    <a:pt x="93329" y="298575"/>
                  </a:lnTo>
                  <a:lnTo>
                    <a:pt x="114633" y="347884"/>
                  </a:lnTo>
                  <a:lnTo>
                    <a:pt x="138995" y="381870"/>
                  </a:lnTo>
                </a:path>
              </a:pathLst>
            </a:custGeom>
            <a:ln w="34289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2865256" y="3752923"/>
              <a:ext cx="9511" cy="351872"/>
            </a:xfrm>
            <a:custGeom>
              <a:avLst/>
              <a:gdLst/>
              <a:ahLst/>
              <a:cxnLst/>
              <a:rect l="0" t="0" r="0" b="0"/>
              <a:pathLst>
                <a:path w="9511" h="351872">
                  <a:moveTo>
                    <a:pt x="0" y="0"/>
                  </a:moveTo>
                  <a:lnTo>
                    <a:pt x="0" y="54542"/>
                  </a:lnTo>
                  <a:lnTo>
                    <a:pt x="0" y="101047"/>
                  </a:lnTo>
                  <a:lnTo>
                    <a:pt x="0" y="147230"/>
                  </a:lnTo>
                  <a:lnTo>
                    <a:pt x="5049" y="204490"/>
                  </a:lnTo>
                  <a:lnTo>
                    <a:pt x="8188" y="251494"/>
                  </a:lnTo>
                  <a:lnTo>
                    <a:pt x="9119" y="300527"/>
                  </a:lnTo>
                  <a:lnTo>
                    <a:pt x="9510" y="351871"/>
                  </a:lnTo>
                </a:path>
              </a:pathLst>
            </a:custGeom>
            <a:ln w="34289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2736577" y="3663558"/>
              <a:ext cx="259100" cy="279567"/>
            </a:xfrm>
            <a:custGeom>
              <a:avLst/>
              <a:gdLst/>
              <a:ahLst/>
              <a:cxnLst/>
              <a:rect l="0" t="0" r="0" b="0"/>
              <a:pathLst>
                <a:path w="259100" h="279567">
                  <a:moveTo>
                    <a:pt x="5049" y="89365"/>
                  </a:moveTo>
                  <a:lnTo>
                    <a:pt x="0" y="74220"/>
                  </a:lnTo>
                  <a:lnTo>
                    <a:pt x="3157" y="58330"/>
                  </a:lnTo>
                  <a:lnTo>
                    <a:pt x="12661" y="41758"/>
                  </a:lnTo>
                  <a:lnTo>
                    <a:pt x="27452" y="27348"/>
                  </a:lnTo>
                  <a:lnTo>
                    <a:pt x="70370" y="8470"/>
                  </a:lnTo>
                  <a:lnTo>
                    <a:pt x="106002" y="0"/>
                  </a:lnTo>
                  <a:lnTo>
                    <a:pt x="161776" y="8117"/>
                  </a:lnTo>
                  <a:lnTo>
                    <a:pt x="193785" y="21851"/>
                  </a:lnTo>
                  <a:lnTo>
                    <a:pt x="218297" y="44353"/>
                  </a:lnTo>
                  <a:lnTo>
                    <a:pt x="244456" y="81413"/>
                  </a:lnTo>
                  <a:lnTo>
                    <a:pt x="256205" y="117182"/>
                  </a:lnTo>
                  <a:lnTo>
                    <a:pt x="259099" y="158659"/>
                  </a:lnTo>
                  <a:lnTo>
                    <a:pt x="256032" y="181449"/>
                  </a:lnTo>
                  <a:lnTo>
                    <a:pt x="248329" y="199327"/>
                  </a:lnTo>
                  <a:lnTo>
                    <a:pt x="221115" y="233073"/>
                  </a:lnTo>
                  <a:lnTo>
                    <a:pt x="178677" y="261615"/>
                  </a:lnTo>
                  <a:lnTo>
                    <a:pt x="128679" y="279566"/>
                  </a:lnTo>
                </a:path>
              </a:pathLst>
            </a:custGeom>
            <a:ln w="34289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2903296" y="3899867"/>
              <a:ext cx="173874" cy="226622"/>
            </a:xfrm>
            <a:custGeom>
              <a:avLst/>
              <a:gdLst/>
              <a:ahLst/>
              <a:cxnLst/>
              <a:rect l="0" t="0" r="0" b="0"/>
              <a:pathLst>
                <a:path w="173874" h="226622">
                  <a:moveTo>
                    <a:pt x="0" y="90806"/>
                  </a:moveTo>
                  <a:lnTo>
                    <a:pt x="16242" y="104935"/>
                  </a:lnTo>
                  <a:lnTo>
                    <a:pt x="57947" y="122280"/>
                  </a:lnTo>
                  <a:lnTo>
                    <a:pt x="108347" y="126493"/>
                  </a:lnTo>
                  <a:lnTo>
                    <a:pt x="130575" y="123221"/>
                  </a:lnTo>
                  <a:lnTo>
                    <a:pt x="148203" y="115428"/>
                  </a:lnTo>
                  <a:lnTo>
                    <a:pt x="155862" y="110391"/>
                  </a:lnTo>
                  <a:lnTo>
                    <a:pt x="167190" y="96341"/>
                  </a:lnTo>
                  <a:lnTo>
                    <a:pt x="171691" y="88156"/>
                  </a:lnTo>
                  <a:lnTo>
                    <a:pt x="173873" y="70608"/>
                  </a:lnTo>
                  <a:lnTo>
                    <a:pt x="170264" y="52243"/>
                  </a:lnTo>
                  <a:lnTo>
                    <a:pt x="161616" y="33514"/>
                  </a:lnTo>
                  <a:lnTo>
                    <a:pt x="139816" y="10196"/>
                  </a:lnTo>
                  <a:lnTo>
                    <a:pt x="119553" y="2147"/>
                  </a:lnTo>
                  <a:lnTo>
                    <a:pt x="108232" y="0"/>
                  </a:lnTo>
                  <a:lnTo>
                    <a:pt x="90018" y="3250"/>
                  </a:lnTo>
                  <a:lnTo>
                    <a:pt x="67882" y="16962"/>
                  </a:lnTo>
                  <a:lnTo>
                    <a:pt x="55530" y="29457"/>
                  </a:lnTo>
                  <a:lnTo>
                    <a:pt x="35504" y="72474"/>
                  </a:lnTo>
                  <a:lnTo>
                    <a:pt x="25548" y="105569"/>
                  </a:lnTo>
                  <a:lnTo>
                    <a:pt x="26003" y="147192"/>
                  </a:lnTo>
                  <a:lnTo>
                    <a:pt x="32830" y="182889"/>
                  </a:lnTo>
                  <a:lnTo>
                    <a:pt x="46594" y="208495"/>
                  </a:lnTo>
                  <a:lnTo>
                    <a:pt x="60862" y="219897"/>
                  </a:lnTo>
                  <a:lnTo>
                    <a:pt x="69105" y="224417"/>
                  </a:lnTo>
                  <a:lnTo>
                    <a:pt x="86717" y="226621"/>
                  </a:lnTo>
                  <a:lnTo>
                    <a:pt x="105111" y="223022"/>
                  </a:lnTo>
                  <a:lnTo>
                    <a:pt x="142651" y="204927"/>
                  </a:lnTo>
                </a:path>
              </a:pathLst>
            </a:custGeom>
            <a:ln w="34289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3079818" y="3895573"/>
              <a:ext cx="70740" cy="212151"/>
            </a:xfrm>
            <a:custGeom>
              <a:avLst/>
              <a:gdLst/>
              <a:ahLst/>
              <a:cxnLst/>
              <a:rect l="0" t="0" r="0" b="0"/>
              <a:pathLst>
                <a:path w="70740" h="212151">
                  <a:moveTo>
                    <a:pt x="23189" y="95100"/>
                  </a:moveTo>
                  <a:lnTo>
                    <a:pt x="28238" y="148047"/>
                  </a:lnTo>
                  <a:lnTo>
                    <a:pt x="42457" y="199169"/>
                  </a:lnTo>
                  <a:lnTo>
                    <a:pt x="46546" y="212150"/>
                  </a:lnTo>
                  <a:lnTo>
                    <a:pt x="24684" y="159338"/>
                  </a:lnTo>
                  <a:lnTo>
                    <a:pt x="7536" y="105556"/>
                  </a:lnTo>
                  <a:lnTo>
                    <a:pt x="0" y="76360"/>
                  </a:lnTo>
                  <a:lnTo>
                    <a:pt x="1612" y="57185"/>
                  </a:lnTo>
                  <a:lnTo>
                    <a:pt x="11486" y="40913"/>
                  </a:lnTo>
                  <a:lnTo>
                    <a:pt x="43654" y="13248"/>
                  </a:lnTo>
                  <a:lnTo>
                    <a:pt x="70739" y="0"/>
                  </a:lnTo>
                </a:path>
              </a:pathLst>
            </a:custGeom>
            <a:ln w="34289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3188597" y="3857533"/>
              <a:ext cx="123801" cy="243681"/>
            </a:xfrm>
            <a:custGeom>
              <a:avLst/>
              <a:gdLst/>
              <a:ahLst/>
              <a:cxnLst/>
              <a:rect l="0" t="0" r="0" b="0"/>
              <a:pathLst>
                <a:path w="123801" h="243681">
                  <a:moveTo>
                    <a:pt x="85591" y="0"/>
                  </a:moveTo>
                  <a:lnTo>
                    <a:pt x="37984" y="17278"/>
                  </a:lnTo>
                  <a:lnTo>
                    <a:pt x="23574" y="27404"/>
                  </a:lnTo>
                  <a:lnTo>
                    <a:pt x="12943" y="41766"/>
                  </a:lnTo>
                  <a:lnTo>
                    <a:pt x="8629" y="50035"/>
                  </a:lnTo>
                  <a:lnTo>
                    <a:pt x="6653" y="67674"/>
                  </a:lnTo>
                  <a:lnTo>
                    <a:pt x="10354" y="85025"/>
                  </a:lnTo>
                  <a:lnTo>
                    <a:pt x="19043" y="99780"/>
                  </a:lnTo>
                  <a:lnTo>
                    <a:pt x="32767" y="110565"/>
                  </a:lnTo>
                  <a:lnTo>
                    <a:pt x="85962" y="132829"/>
                  </a:lnTo>
                  <a:lnTo>
                    <a:pt x="103719" y="140399"/>
                  </a:lnTo>
                  <a:lnTo>
                    <a:pt x="118656" y="150808"/>
                  </a:lnTo>
                  <a:lnTo>
                    <a:pt x="122427" y="157599"/>
                  </a:lnTo>
                  <a:lnTo>
                    <a:pt x="123800" y="173598"/>
                  </a:lnTo>
                  <a:lnTo>
                    <a:pt x="118070" y="188458"/>
                  </a:lnTo>
                  <a:lnTo>
                    <a:pt x="97172" y="215217"/>
                  </a:lnTo>
                  <a:lnTo>
                    <a:pt x="73877" y="234479"/>
                  </a:lnTo>
                  <a:lnTo>
                    <a:pt x="53264" y="241581"/>
                  </a:lnTo>
                  <a:lnTo>
                    <a:pt x="32126" y="243680"/>
                  </a:lnTo>
                  <a:lnTo>
                    <a:pt x="0" y="237751"/>
                  </a:lnTo>
                </a:path>
              </a:pathLst>
            </a:custGeom>
            <a:ln w="34289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3352093" y="3867043"/>
              <a:ext cx="162300" cy="212164"/>
            </a:xfrm>
            <a:custGeom>
              <a:avLst/>
              <a:gdLst/>
              <a:ahLst/>
              <a:cxnLst/>
              <a:rect l="0" t="0" r="0" b="0"/>
              <a:pathLst>
                <a:path w="162300" h="212164">
                  <a:moveTo>
                    <a:pt x="74255" y="0"/>
                  </a:moveTo>
                  <a:lnTo>
                    <a:pt x="54061" y="0"/>
                  </a:lnTo>
                  <a:lnTo>
                    <a:pt x="38512" y="5636"/>
                  </a:lnTo>
                  <a:lnTo>
                    <a:pt x="31406" y="10097"/>
                  </a:lnTo>
                  <a:lnTo>
                    <a:pt x="11309" y="36571"/>
                  </a:lnTo>
                  <a:lnTo>
                    <a:pt x="2066" y="76232"/>
                  </a:lnTo>
                  <a:lnTo>
                    <a:pt x="0" y="128318"/>
                  </a:lnTo>
                  <a:lnTo>
                    <a:pt x="3565" y="150018"/>
                  </a:lnTo>
                  <a:lnTo>
                    <a:pt x="11490" y="167411"/>
                  </a:lnTo>
                  <a:lnTo>
                    <a:pt x="33797" y="195796"/>
                  </a:lnTo>
                  <a:lnTo>
                    <a:pt x="57337" y="210292"/>
                  </a:lnTo>
                  <a:lnTo>
                    <a:pt x="75190" y="212163"/>
                  </a:lnTo>
                  <a:lnTo>
                    <a:pt x="93691" y="208415"/>
                  </a:lnTo>
                  <a:lnTo>
                    <a:pt x="120872" y="194424"/>
                  </a:lnTo>
                  <a:lnTo>
                    <a:pt x="135832" y="182920"/>
                  </a:lnTo>
                  <a:lnTo>
                    <a:pt x="151087" y="159513"/>
                  </a:lnTo>
                  <a:lnTo>
                    <a:pt x="162299" y="127453"/>
                  </a:lnTo>
                  <a:lnTo>
                    <a:pt x="162217" y="86136"/>
                  </a:lnTo>
                  <a:lnTo>
                    <a:pt x="150451" y="50530"/>
                  </a:lnTo>
                  <a:lnTo>
                    <a:pt x="133581" y="24952"/>
                  </a:lnTo>
                  <a:lnTo>
                    <a:pt x="118586" y="13555"/>
                  </a:lnTo>
                  <a:lnTo>
                    <a:pt x="103468" y="7081"/>
                  </a:lnTo>
                  <a:lnTo>
                    <a:pt x="97957" y="6834"/>
                  </a:lnTo>
                  <a:lnTo>
                    <a:pt x="83765" y="9510"/>
                  </a:lnTo>
                </a:path>
              </a:pathLst>
            </a:custGeom>
            <a:ln w="34289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3530959" y="3837130"/>
              <a:ext cx="228242" cy="272376"/>
            </a:xfrm>
            <a:custGeom>
              <a:avLst/>
              <a:gdLst/>
              <a:ahLst/>
              <a:cxnLst/>
              <a:rect l="0" t="0" r="0" b="0"/>
              <a:pathLst>
                <a:path w="228242" h="272376">
                  <a:moveTo>
                    <a:pt x="0" y="96483"/>
                  </a:moveTo>
                  <a:lnTo>
                    <a:pt x="23813" y="146203"/>
                  </a:lnTo>
                  <a:lnTo>
                    <a:pt x="45053" y="192639"/>
                  </a:lnTo>
                  <a:lnTo>
                    <a:pt x="63071" y="247530"/>
                  </a:lnTo>
                  <a:lnTo>
                    <a:pt x="69594" y="267169"/>
                  </a:lnTo>
                  <a:lnTo>
                    <a:pt x="69642" y="271561"/>
                  </a:lnTo>
                  <a:lnTo>
                    <a:pt x="67562" y="272375"/>
                  </a:lnTo>
                  <a:lnTo>
                    <a:pt x="64061" y="270805"/>
                  </a:lnTo>
                  <a:lnTo>
                    <a:pt x="57354" y="257789"/>
                  </a:lnTo>
                  <a:lnTo>
                    <a:pt x="41248" y="209499"/>
                  </a:lnTo>
                  <a:lnTo>
                    <a:pt x="31355" y="162209"/>
                  </a:lnTo>
                  <a:lnTo>
                    <a:pt x="22366" y="105021"/>
                  </a:lnTo>
                  <a:lnTo>
                    <a:pt x="22498" y="53125"/>
                  </a:lnTo>
                  <a:lnTo>
                    <a:pt x="27962" y="32833"/>
                  </a:lnTo>
                  <a:lnTo>
                    <a:pt x="37435" y="16770"/>
                  </a:lnTo>
                  <a:lnTo>
                    <a:pt x="54326" y="5404"/>
                  </a:lnTo>
                  <a:lnTo>
                    <a:pt x="64747" y="893"/>
                  </a:lnTo>
                  <a:lnTo>
                    <a:pt x="74865" y="0"/>
                  </a:lnTo>
                  <a:lnTo>
                    <a:pt x="94560" y="4643"/>
                  </a:lnTo>
                  <a:lnTo>
                    <a:pt x="133034" y="25900"/>
                  </a:lnTo>
                  <a:lnTo>
                    <a:pt x="160582" y="51619"/>
                  </a:lnTo>
                  <a:lnTo>
                    <a:pt x="189360" y="97640"/>
                  </a:lnTo>
                  <a:lnTo>
                    <a:pt x="210346" y="147432"/>
                  </a:lnTo>
                  <a:lnTo>
                    <a:pt x="225153" y="197471"/>
                  </a:lnTo>
                  <a:lnTo>
                    <a:pt x="228241" y="220114"/>
                  </a:lnTo>
                </a:path>
              </a:pathLst>
            </a:custGeom>
            <a:ln w="34289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7" name="Group 136"/>
          <p:cNvGrpSpPr/>
          <p:nvPr/>
        </p:nvGrpSpPr>
        <p:grpSpPr>
          <a:xfrm>
            <a:off x="3860800" y="3500813"/>
            <a:ext cx="2260601" cy="800111"/>
            <a:chOff x="3860800" y="3500813"/>
            <a:chExt cx="2260601" cy="800111"/>
          </a:xfrm>
        </p:grpSpPr>
        <p:sp>
          <p:nvSpPr>
            <p:cNvPr id="127" name="Freeform 126"/>
            <p:cNvSpPr/>
            <p:nvPr/>
          </p:nvSpPr>
          <p:spPr>
            <a:xfrm>
              <a:off x="3860800" y="3666097"/>
              <a:ext cx="139352" cy="263221"/>
            </a:xfrm>
            <a:custGeom>
              <a:avLst/>
              <a:gdLst/>
              <a:ahLst/>
              <a:cxnLst/>
              <a:rect l="0" t="0" r="0" b="0"/>
              <a:pathLst>
                <a:path w="139352" h="263221">
                  <a:moveTo>
                    <a:pt x="0" y="0"/>
                  </a:moveTo>
                  <a:lnTo>
                    <a:pt x="28130" y="93279"/>
                  </a:lnTo>
                  <a:lnTo>
                    <a:pt x="83236" y="184116"/>
                  </a:lnTo>
                  <a:lnTo>
                    <a:pt x="139351" y="263220"/>
                  </a:lnTo>
                </a:path>
              </a:pathLst>
            </a:custGeom>
            <a:ln w="56006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3876283" y="3681581"/>
              <a:ext cx="309672" cy="619343"/>
            </a:xfrm>
            <a:custGeom>
              <a:avLst/>
              <a:gdLst/>
              <a:ahLst/>
              <a:cxnLst/>
              <a:rect l="0" t="0" r="0" b="0"/>
              <a:pathLst>
                <a:path w="309672" h="619343">
                  <a:moveTo>
                    <a:pt x="309671" y="0"/>
                  </a:moveTo>
                  <a:lnTo>
                    <a:pt x="255131" y="80950"/>
                  </a:lnTo>
                  <a:lnTo>
                    <a:pt x="204276" y="161140"/>
                  </a:lnTo>
                  <a:lnTo>
                    <a:pt x="166617" y="234121"/>
                  </a:lnTo>
                  <a:lnTo>
                    <a:pt x="124093" y="319407"/>
                  </a:lnTo>
                  <a:lnTo>
                    <a:pt x="89023" y="401815"/>
                  </a:lnTo>
                  <a:lnTo>
                    <a:pt x="51419" y="483331"/>
                  </a:lnTo>
                  <a:lnTo>
                    <a:pt x="19014" y="566415"/>
                  </a:lnTo>
                  <a:lnTo>
                    <a:pt x="0" y="619342"/>
                  </a:lnTo>
                </a:path>
              </a:pathLst>
            </a:custGeom>
            <a:ln w="56006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4119634" y="3743515"/>
              <a:ext cx="292554" cy="338504"/>
            </a:xfrm>
            <a:custGeom>
              <a:avLst/>
              <a:gdLst/>
              <a:ahLst/>
              <a:cxnLst/>
              <a:rect l="0" t="0" r="0" b="0"/>
              <a:pathLst>
                <a:path w="292554" h="338504">
                  <a:moveTo>
                    <a:pt x="159222" y="0"/>
                  </a:moveTo>
                  <a:lnTo>
                    <a:pt x="94568" y="21551"/>
                  </a:lnTo>
                  <a:lnTo>
                    <a:pt x="74287" y="40545"/>
                  </a:lnTo>
                  <a:lnTo>
                    <a:pt x="17327" y="126581"/>
                  </a:lnTo>
                  <a:lnTo>
                    <a:pt x="0" y="171123"/>
                  </a:lnTo>
                  <a:lnTo>
                    <a:pt x="411" y="225228"/>
                  </a:lnTo>
                  <a:lnTo>
                    <a:pt x="19648" y="276622"/>
                  </a:lnTo>
                  <a:lnTo>
                    <a:pt x="47139" y="316318"/>
                  </a:lnTo>
                  <a:lnTo>
                    <a:pt x="76146" y="329829"/>
                  </a:lnTo>
                  <a:lnTo>
                    <a:pt x="150839" y="338503"/>
                  </a:lnTo>
                  <a:lnTo>
                    <a:pt x="186464" y="330514"/>
                  </a:lnTo>
                  <a:lnTo>
                    <a:pt x="230948" y="306672"/>
                  </a:lnTo>
                  <a:lnTo>
                    <a:pt x="276805" y="267789"/>
                  </a:lnTo>
                  <a:lnTo>
                    <a:pt x="288898" y="238298"/>
                  </a:lnTo>
                  <a:lnTo>
                    <a:pt x="292553" y="200532"/>
                  </a:lnTo>
                  <a:lnTo>
                    <a:pt x="283218" y="134350"/>
                  </a:lnTo>
                  <a:lnTo>
                    <a:pt x="268237" y="97560"/>
                  </a:lnTo>
                  <a:lnTo>
                    <a:pt x="232238" y="56050"/>
                  </a:lnTo>
                  <a:lnTo>
                    <a:pt x="159222" y="15483"/>
                  </a:lnTo>
                </a:path>
              </a:pathLst>
            </a:custGeom>
            <a:ln w="56006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4495625" y="3758998"/>
              <a:ext cx="243328" cy="313047"/>
            </a:xfrm>
            <a:custGeom>
              <a:avLst/>
              <a:gdLst/>
              <a:ahLst/>
              <a:cxnLst/>
              <a:rect l="0" t="0" r="0" b="0"/>
              <a:pathLst>
                <a:path w="243328" h="313047">
                  <a:moveTo>
                    <a:pt x="0" y="0"/>
                  </a:moveTo>
                  <a:lnTo>
                    <a:pt x="4588" y="71960"/>
                  </a:lnTo>
                  <a:lnTo>
                    <a:pt x="16843" y="142323"/>
                  </a:lnTo>
                  <a:lnTo>
                    <a:pt x="36397" y="226724"/>
                  </a:lnTo>
                  <a:lnTo>
                    <a:pt x="59912" y="277066"/>
                  </a:lnTo>
                  <a:lnTo>
                    <a:pt x="83401" y="299768"/>
                  </a:lnTo>
                  <a:lnTo>
                    <a:pt x="96890" y="308230"/>
                  </a:lnTo>
                  <a:lnTo>
                    <a:pt x="125641" y="313046"/>
                  </a:lnTo>
                  <a:lnTo>
                    <a:pt x="140534" y="311921"/>
                  </a:lnTo>
                  <a:lnTo>
                    <a:pt x="166257" y="301496"/>
                  </a:lnTo>
                  <a:lnTo>
                    <a:pt x="189159" y="283673"/>
                  </a:lnTo>
                  <a:lnTo>
                    <a:pt x="219677" y="242901"/>
                  </a:lnTo>
                  <a:lnTo>
                    <a:pt x="238659" y="188002"/>
                  </a:lnTo>
                  <a:lnTo>
                    <a:pt x="243327" y="129873"/>
                  </a:lnTo>
                  <a:lnTo>
                    <a:pt x="232254" y="46451"/>
                  </a:lnTo>
                </a:path>
              </a:pathLst>
            </a:custGeom>
            <a:ln w="56006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4805297" y="3728032"/>
              <a:ext cx="154837" cy="319723"/>
            </a:xfrm>
            <a:custGeom>
              <a:avLst/>
              <a:gdLst/>
              <a:ahLst/>
              <a:cxnLst/>
              <a:rect l="0" t="0" r="0" b="0"/>
              <a:pathLst>
                <a:path w="154837" h="319723">
                  <a:moveTo>
                    <a:pt x="0" y="123868"/>
                  </a:moveTo>
                  <a:lnTo>
                    <a:pt x="28130" y="203098"/>
                  </a:lnTo>
                  <a:lnTo>
                    <a:pt x="72595" y="292626"/>
                  </a:lnTo>
                  <a:lnTo>
                    <a:pt x="92811" y="319722"/>
                  </a:lnTo>
                  <a:lnTo>
                    <a:pt x="56669" y="230833"/>
                  </a:lnTo>
                  <a:lnTo>
                    <a:pt x="35541" y="150060"/>
                  </a:lnTo>
                  <a:lnTo>
                    <a:pt x="36909" y="96074"/>
                  </a:lnTo>
                  <a:lnTo>
                    <a:pt x="45651" y="65064"/>
                  </a:lnTo>
                  <a:lnTo>
                    <a:pt x="61005" y="39813"/>
                  </a:lnTo>
                  <a:lnTo>
                    <a:pt x="83887" y="21709"/>
                  </a:lnTo>
                  <a:lnTo>
                    <a:pt x="109540" y="9648"/>
                  </a:lnTo>
                  <a:lnTo>
                    <a:pt x="154836" y="0"/>
                  </a:lnTo>
                </a:path>
              </a:pathLst>
            </a:custGeom>
            <a:ln w="56006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5110116" y="3758998"/>
              <a:ext cx="257036" cy="356124"/>
            </a:xfrm>
            <a:custGeom>
              <a:avLst/>
              <a:gdLst/>
              <a:ahLst/>
              <a:cxnLst/>
              <a:rect l="0" t="0" r="0" b="0"/>
              <a:pathLst>
                <a:path w="257036" h="356124">
                  <a:moveTo>
                    <a:pt x="128721" y="0"/>
                  </a:moveTo>
                  <a:lnTo>
                    <a:pt x="82716" y="14082"/>
                  </a:lnTo>
                  <a:lnTo>
                    <a:pt x="26235" y="57948"/>
                  </a:lnTo>
                  <a:lnTo>
                    <a:pt x="2968" y="96308"/>
                  </a:lnTo>
                  <a:lnTo>
                    <a:pt x="0" y="125383"/>
                  </a:lnTo>
                  <a:lnTo>
                    <a:pt x="1617" y="140362"/>
                  </a:lnTo>
                  <a:lnTo>
                    <a:pt x="7857" y="152068"/>
                  </a:lnTo>
                  <a:lnTo>
                    <a:pt x="28553" y="169663"/>
                  </a:lnTo>
                  <a:lnTo>
                    <a:pt x="77441" y="181021"/>
                  </a:lnTo>
                  <a:lnTo>
                    <a:pt x="153891" y="186579"/>
                  </a:lnTo>
                  <a:lnTo>
                    <a:pt x="202701" y="199605"/>
                  </a:lnTo>
                  <a:lnTo>
                    <a:pt x="228123" y="215449"/>
                  </a:lnTo>
                  <a:lnTo>
                    <a:pt x="246303" y="238548"/>
                  </a:lnTo>
                  <a:lnTo>
                    <a:pt x="253560" y="251934"/>
                  </a:lnTo>
                  <a:lnTo>
                    <a:pt x="257035" y="280570"/>
                  </a:lnTo>
                  <a:lnTo>
                    <a:pt x="255553" y="295432"/>
                  </a:lnTo>
                  <a:lnTo>
                    <a:pt x="249404" y="307060"/>
                  </a:lnTo>
                  <a:lnTo>
                    <a:pt x="228808" y="324568"/>
                  </a:lnTo>
                  <a:lnTo>
                    <a:pt x="146340" y="343111"/>
                  </a:lnTo>
                  <a:lnTo>
                    <a:pt x="66786" y="356123"/>
                  </a:lnTo>
                </a:path>
              </a:pathLst>
            </a:custGeom>
            <a:ln w="56006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5429161" y="3802810"/>
              <a:ext cx="243216" cy="305830"/>
            </a:xfrm>
            <a:custGeom>
              <a:avLst/>
              <a:gdLst/>
              <a:ahLst/>
              <a:cxnLst/>
              <a:rect l="0" t="0" r="0" b="0"/>
              <a:pathLst>
                <a:path w="243216" h="305830">
                  <a:moveTo>
                    <a:pt x="10961" y="141992"/>
                  </a:moveTo>
                  <a:lnTo>
                    <a:pt x="97166" y="141992"/>
                  </a:lnTo>
                  <a:lnTo>
                    <a:pt x="148329" y="133772"/>
                  </a:lnTo>
                  <a:lnTo>
                    <a:pt x="161033" y="126190"/>
                  </a:lnTo>
                  <a:lnTo>
                    <a:pt x="179737" y="104001"/>
                  </a:lnTo>
                  <a:lnTo>
                    <a:pt x="181972" y="90859"/>
                  </a:lnTo>
                  <a:lnTo>
                    <a:pt x="175279" y="62493"/>
                  </a:lnTo>
                  <a:lnTo>
                    <a:pt x="152167" y="25726"/>
                  </a:lnTo>
                  <a:lnTo>
                    <a:pt x="128773" y="8312"/>
                  </a:lnTo>
                  <a:lnTo>
                    <a:pt x="115308" y="1260"/>
                  </a:lnTo>
                  <a:lnTo>
                    <a:pt x="101171" y="0"/>
                  </a:lnTo>
                  <a:lnTo>
                    <a:pt x="71700" y="7774"/>
                  </a:lnTo>
                  <a:lnTo>
                    <a:pt x="34310" y="31496"/>
                  </a:lnTo>
                  <a:lnTo>
                    <a:pt x="16751" y="59622"/>
                  </a:lnTo>
                  <a:lnTo>
                    <a:pt x="4933" y="96780"/>
                  </a:lnTo>
                  <a:lnTo>
                    <a:pt x="0" y="162621"/>
                  </a:lnTo>
                  <a:lnTo>
                    <a:pt x="10390" y="216347"/>
                  </a:lnTo>
                  <a:lnTo>
                    <a:pt x="25618" y="249015"/>
                  </a:lnTo>
                  <a:lnTo>
                    <a:pt x="61755" y="288204"/>
                  </a:lnTo>
                  <a:lnTo>
                    <a:pt x="94897" y="301597"/>
                  </a:lnTo>
                  <a:lnTo>
                    <a:pt x="130845" y="305829"/>
                  </a:lnTo>
                  <a:lnTo>
                    <a:pt x="222221" y="287203"/>
                  </a:lnTo>
                  <a:lnTo>
                    <a:pt x="243215" y="281343"/>
                  </a:lnTo>
                </a:path>
              </a:pathLst>
            </a:custGeom>
            <a:ln w="56006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5703343" y="3604163"/>
              <a:ext cx="92903" cy="479991"/>
            </a:xfrm>
            <a:custGeom>
              <a:avLst/>
              <a:gdLst/>
              <a:ahLst/>
              <a:cxnLst/>
              <a:rect l="0" t="0" r="0" b="0"/>
              <a:pathLst>
                <a:path w="92903" h="479991">
                  <a:moveTo>
                    <a:pt x="0" y="0"/>
                  </a:moveTo>
                  <a:lnTo>
                    <a:pt x="4588" y="71959"/>
                  </a:lnTo>
                  <a:lnTo>
                    <a:pt x="16844" y="146910"/>
                  </a:lnTo>
                  <a:lnTo>
                    <a:pt x="36397" y="240055"/>
                  </a:lnTo>
                  <a:lnTo>
                    <a:pt x="51692" y="316571"/>
                  </a:lnTo>
                  <a:lnTo>
                    <a:pt x="72273" y="397819"/>
                  </a:lnTo>
                  <a:lnTo>
                    <a:pt x="92902" y="479990"/>
                  </a:lnTo>
                </a:path>
              </a:pathLst>
            </a:custGeom>
            <a:ln w="56006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5944198" y="3500813"/>
              <a:ext cx="161719" cy="629792"/>
            </a:xfrm>
            <a:custGeom>
              <a:avLst/>
              <a:gdLst/>
              <a:ahLst/>
              <a:cxnLst/>
              <a:rect l="0" t="0" r="0" b="0"/>
              <a:pathLst>
                <a:path w="161719" h="629792">
                  <a:moveTo>
                    <a:pt x="115268" y="629791"/>
                  </a:moveTo>
                  <a:lnTo>
                    <a:pt x="103012" y="557831"/>
                  </a:lnTo>
                  <a:lnTo>
                    <a:pt x="92202" y="479092"/>
                  </a:lnTo>
                  <a:lnTo>
                    <a:pt x="73500" y="392557"/>
                  </a:lnTo>
                  <a:lnTo>
                    <a:pt x="53239" y="313019"/>
                  </a:lnTo>
                  <a:lnTo>
                    <a:pt x="37822" y="240598"/>
                  </a:lnTo>
                  <a:lnTo>
                    <a:pt x="17200" y="147282"/>
                  </a:lnTo>
                  <a:lnTo>
                    <a:pt x="0" y="74944"/>
                  </a:lnTo>
                  <a:lnTo>
                    <a:pt x="2676" y="42554"/>
                  </a:lnTo>
                  <a:lnTo>
                    <a:pt x="9240" y="30132"/>
                  </a:lnTo>
                  <a:lnTo>
                    <a:pt x="30295" y="11742"/>
                  </a:lnTo>
                  <a:lnTo>
                    <a:pt x="61445" y="2422"/>
                  </a:lnTo>
                  <a:lnTo>
                    <a:pt x="96508" y="0"/>
                  </a:lnTo>
                  <a:lnTo>
                    <a:pt x="161718" y="10449"/>
                  </a:lnTo>
                </a:path>
              </a:pathLst>
            </a:custGeom>
            <a:ln w="56006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5920113" y="3805449"/>
              <a:ext cx="201288" cy="77419"/>
            </a:xfrm>
            <a:custGeom>
              <a:avLst/>
              <a:gdLst/>
              <a:ahLst/>
              <a:cxnLst/>
              <a:rect l="0" t="0" r="0" b="0"/>
              <a:pathLst>
                <a:path w="201288" h="77419">
                  <a:moveTo>
                    <a:pt x="201287" y="0"/>
                  </a:moveTo>
                  <a:lnTo>
                    <a:pt x="120336" y="28130"/>
                  </a:lnTo>
                  <a:lnTo>
                    <a:pt x="32881" y="65023"/>
                  </a:lnTo>
                  <a:lnTo>
                    <a:pt x="0" y="77418"/>
                  </a:lnTo>
                </a:path>
              </a:pathLst>
            </a:custGeom>
            <a:ln w="56006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8" name="Group 147"/>
          <p:cNvGrpSpPr/>
          <p:nvPr/>
        </p:nvGrpSpPr>
        <p:grpSpPr>
          <a:xfrm>
            <a:off x="6223000" y="3514367"/>
            <a:ext cx="2260601" cy="773003"/>
            <a:chOff x="6223000" y="3514367"/>
            <a:chExt cx="2260601" cy="773003"/>
          </a:xfrm>
        </p:grpSpPr>
        <p:sp>
          <p:nvSpPr>
            <p:cNvPr id="138" name="Freeform 137"/>
            <p:cNvSpPr/>
            <p:nvPr/>
          </p:nvSpPr>
          <p:spPr>
            <a:xfrm>
              <a:off x="6223000" y="3737097"/>
              <a:ext cx="117916" cy="222730"/>
            </a:xfrm>
            <a:custGeom>
              <a:avLst/>
              <a:gdLst/>
              <a:ahLst/>
              <a:cxnLst/>
              <a:rect l="0" t="0" r="0" b="0"/>
              <a:pathLst>
                <a:path w="117916" h="222730">
                  <a:moveTo>
                    <a:pt x="0" y="0"/>
                  </a:moveTo>
                  <a:lnTo>
                    <a:pt x="32806" y="76046"/>
                  </a:lnTo>
                  <a:lnTo>
                    <a:pt x="67582" y="143781"/>
                  </a:lnTo>
                  <a:lnTo>
                    <a:pt x="117915" y="222729"/>
                  </a:lnTo>
                </a:path>
              </a:pathLst>
            </a:custGeom>
            <a:ln w="47244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6223000" y="3737097"/>
              <a:ext cx="248933" cy="550273"/>
            </a:xfrm>
            <a:custGeom>
              <a:avLst/>
              <a:gdLst/>
              <a:ahLst/>
              <a:cxnLst/>
              <a:rect l="0" t="0" r="0" b="0"/>
              <a:pathLst>
                <a:path w="248933" h="550273">
                  <a:moveTo>
                    <a:pt x="248932" y="0"/>
                  </a:moveTo>
                  <a:lnTo>
                    <a:pt x="223741" y="72942"/>
                  </a:lnTo>
                  <a:lnTo>
                    <a:pt x="191496" y="150817"/>
                  </a:lnTo>
                  <a:lnTo>
                    <a:pt x="157089" y="228527"/>
                  </a:lnTo>
                  <a:lnTo>
                    <a:pt x="115301" y="300706"/>
                  </a:lnTo>
                  <a:lnTo>
                    <a:pt x="80567" y="378141"/>
                  </a:lnTo>
                  <a:lnTo>
                    <a:pt x="62205" y="414837"/>
                  </a:lnTo>
                  <a:lnTo>
                    <a:pt x="42208" y="448032"/>
                  </a:lnTo>
                  <a:lnTo>
                    <a:pt x="6868" y="526900"/>
                  </a:lnTo>
                  <a:lnTo>
                    <a:pt x="0" y="550272"/>
                  </a:lnTo>
                </a:path>
              </a:pathLst>
            </a:custGeom>
            <a:ln w="47244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6435444" y="3737097"/>
              <a:ext cx="243829" cy="323868"/>
            </a:xfrm>
            <a:custGeom>
              <a:avLst/>
              <a:gdLst/>
              <a:ahLst/>
              <a:cxnLst/>
              <a:rect l="0" t="0" r="0" b="0"/>
              <a:pathLst>
                <a:path w="243829" h="323868">
                  <a:moveTo>
                    <a:pt x="115099" y="26203"/>
                  </a:moveTo>
                  <a:lnTo>
                    <a:pt x="85175" y="38119"/>
                  </a:lnTo>
                  <a:lnTo>
                    <a:pt x="58517" y="60466"/>
                  </a:lnTo>
                  <a:lnTo>
                    <a:pt x="33634" y="94100"/>
                  </a:lnTo>
                  <a:lnTo>
                    <a:pt x="6692" y="157535"/>
                  </a:lnTo>
                  <a:lnTo>
                    <a:pt x="0" y="210529"/>
                  </a:lnTo>
                  <a:lnTo>
                    <a:pt x="6200" y="243510"/>
                  </a:lnTo>
                  <a:lnTo>
                    <a:pt x="26058" y="282749"/>
                  </a:lnTo>
                  <a:lnTo>
                    <a:pt x="43499" y="301811"/>
                  </a:lnTo>
                  <a:lnTo>
                    <a:pt x="65808" y="315136"/>
                  </a:lnTo>
                  <a:lnTo>
                    <a:pt x="109876" y="323867"/>
                  </a:lnTo>
                  <a:lnTo>
                    <a:pt x="138981" y="318145"/>
                  </a:lnTo>
                  <a:lnTo>
                    <a:pt x="165019" y="304441"/>
                  </a:lnTo>
                  <a:lnTo>
                    <a:pt x="214643" y="247615"/>
                  </a:lnTo>
                  <a:lnTo>
                    <a:pt x="234527" y="209237"/>
                  </a:lnTo>
                  <a:lnTo>
                    <a:pt x="243828" y="146684"/>
                  </a:lnTo>
                  <a:lnTo>
                    <a:pt x="242528" y="97001"/>
                  </a:lnTo>
                  <a:lnTo>
                    <a:pt x="224995" y="55429"/>
                  </a:lnTo>
                  <a:lnTo>
                    <a:pt x="209555" y="33854"/>
                  </a:lnTo>
                  <a:lnTo>
                    <a:pt x="189106" y="18443"/>
                  </a:lnTo>
                  <a:lnTo>
                    <a:pt x="164004" y="8197"/>
                  </a:lnTo>
                  <a:lnTo>
                    <a:pt x="101997" y="0"/>
                  </a:lnTo>
                </a:path>
              </a:pathLst>
            </a:custGeom>
            <a:ln w="47244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6707924" y="3763300"/>
              <a:ext cx="180028" cy="291898"/>
            </a:xfrm>
            <a:custGeom>
              <a:avLst/>
              <a:gdLst/>
              <a:ahLst/>
              <a:cxnLst/>
              <a:rect l="0" t="0" r="0" b="0"/>
              <a:pathLst>
                <a:path w="180028" h="291898">
                  <a:moveTo>
                    <a:pt x="12941" y="0"/>
                  </a:moveTo>
                  <a:lnTo>
                    <a:pt x="2572" y="46638"/>
                  </a:lnTo>
                  <a:lnTo>
                    <a:pt x="379" y="117584"/>
                  </a:lnTo>
                  <a:lnTo>
                    <a:pt x="0" y="180253"/>
                  </a:lnTo>
                  <a:lnTo>
                    <a:pt x="6842" y="231010"/>
                  </a:lnTo>
                  <a:lnTo>
                    <a:pt x="25045" y="266753"/>
                  </a:lnTo>
                  <a:lnTo>
                    <a:pt x="44524" y="282571"/>
                  </a:lnTo>
                  <a:lnTo>
                    <a:pt x="55833" y="288828"/>
                  </a:lnTo>
                  <a:lnTo>
                    <a:pt x="80043" y="291897"/>
                  </a:lnTo>
                  <a:lnTo>
                    <a:pt x="92614" y="290677"/>
                  </a:lnTo>
                  <a:lnTo>
                    <a:pt x="114346" y="277677"/>
                  </a:lnTo>
                  <a:lnTo>
                    <a:pt x="132253" y="257341"/>
                  </a:lnTo>
                  <a:lnTo>
                    <a:pt x="155612" y="204819"/>
                  </a:lnTo>
                  <a:lnTo>
                    <a:pt x="177251" y="130654"/>
                  </a:lnTo>
                  <a:lnTo>
                    <a:pt x="180027" y="83032"/>
                  </a:lnTo>
                  <a:lnTo>
                    <a:pt x="172543" y="30959"/>
                  </a:lnTo>
                  <a:lnTo>
                    <a:pt x="170163" y="0"/>
                  </a:lnTo>
                </a:path>
              </a:pathLst>
            </a:custGeom>
            <a:ln w="47244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6953831" y="3710893"/>
              <a:ext cx="173190" cy="305843"/>
            </a:xfrm>
            <a:custGeom>
              <a:avLst/>
              <a:gdLst/>
              <a:ahLst/>
              <a:cxnLst/>
              <a:rect l="0" t="0" r="0" b="0"/>
              <a:pathLst>
                <a:path w="173190" h="305843">
                  <a:moveTo>
                    <a:pt x="15968" y="170323"/>
                  </a:moveTo>
                  <a:lnTo>
                    <a:pt x="38315" y="237365"/>
                  </a:lnTo>
                  <a:lnTo>
                    <a:pt x="68689" y="305842"/>
                  </a:lnTo>
                  <a:lnTo>
                    <a:pt x="63176" y="298973"/>
                  </a:lnTo>
                  <a:lnTo>
                    <a:pt x="19496" y="223193"/>
                  </a:lnTo>
                  <a:lnTo>
                    <a:pt x="837" y="169651"/>
                  </a:lnTo>
                  <a:lnTo>
                    <a:pt x="0" y="114643"/>
                  </a:lnTo>
                  <a:lnTo>
                    <a:pt x="15928" y="68421"/>
                  </a:lnTo>
                  <a:lnTo>
                    <a:pt x="38756" y="44482"/>
                  </a:lnTo>
                  <a:lnTo>
                    <a:pt x="93903" y="12345"/>
                  </a:lnTo>
                  <a:lnTo>
                    <a:pt x="158723" y="1626"/>
                  </a:lnTo>
                  <a:lnTo>
                    <a:pt x="173189" y="0"/>
                  </a:lnTo>
                </a:path>
              </a:pathLst>
            </a:custGeom>
            <a:ln w="47244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7149093" y="3703131"/>
              <a:ext cx="217585" cy="313793"/>
            </a:xfrm>
            <a:custGeom>
              <a:avLst/>
              <a:gdLst/>
              <a:ahLst/>
              <a:cxnLst/>
              <a:rect l="0" t="0" r="0" b="0"/>
              <a:pathLst>
                <a:path w="217585" h="313793">
                  <a:moveTo>
                    <a:pt x="174453" y="20864"/>
                  </a:moveTo>
                  <a:lnTo>
                    <a:pt x="160542" y="6953"/>
                  </a:lnTo>
                  <a:lnTo>
                    <a:pt x="134302" y="124"/>
                  </a:lnTo>
                  <a:lnTo>
                    <a:pt x="102745" y="0"/>
                  </a:lnTo>
                  <a:lnTo>
                    <a:pt x="79014" y="9650"/>
                  </a:lnTo>
                  <a:lnTo>
                    <a:pt x="22039" y="56351"/>
                  </a:lnTo>
                  <a:lnTo>
                    <a:pt x="2482" y="89123"/>
                  </a:lnTo>
                  <a:lnTo>
                    <a:pt x="0" y="113799"/>
                  </a:lnTo>
                  <a:lnTo>
                    <a:pt x="1377" y="126493"/>
                  </a:lnTo>
                  <a:lnTo>
                    <a:pt x="8118" y="134956"/>
                  </a:lnTo>
                  <a:lnTo>
                    <a:pt x="31135" y="144358"/>
                  </a:lnTo>
                  <a:lnTo>
                    <a:pt x="106317" y="154772"/>
                  </a:lnTo>
                  <a:lnTo>
                    <a:pt x="147470" y="169721"/>
                  </a:lnTo>
                  <a:lnTo>
                    <a:pt x="193546" y="200857"/>
                  </a:lnTo>
                  <a:lnTo>
                    <a:pt x="214725" y="233357"/>
                  </a:lnTo>
                  <a:lnTo>
                    <a:pt x="217584" y="257968"/>
                  </a:lnTo>
                  <a:lnTo>
                    <a:pt x="216308" y="270646"/>
                  </a:lnTo>
                  <a:lnTo>
                    <a:pt x="211091" y="280553"/>
                  </a:lnTo>
                  <a:lnTo>
                    <a:pt x="193647" y="295443"/>
                  </a:lnTo>
                  <a:lnTo>
                    <a:pt x="159274" y="312010"/>
                  </a:lnTo>
                  <a:lnTo>
                    <a:pt x="134224" y="313792"/>
                  </a:lnTo>
                  <a:lnTo>
                    <a:pt x="69639" y="309102"/>
                  </a:lnTo>
                </a:path>
              </a:pathLst>
            </a:custGeom>
            <a:ln w="47244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7410015" y="3772668"/>
              <a:ext cx="182689" cy="261443"/>
            </a:xfrm>
            <a:custGeom>
              <a:avLst/>
              <a:gdLst/>
              <a:ahLst/>
              <a:cxnLst/>
              <a:rect l="0" t="0" r="0" b="0"/>
              <a:pathLst>
                <a:path w="182689" h="261443">
                  <a:moveTo>
                    <a:pt x="18343" y="147853"/>
                  </a:moveTo>
                  <a:lnTo>
                    <a:pt x="67732" y="144941"/>
                  </a:lnTo>
                  <a:lnTo>
                    <a:pt x="135862" y="118337"/>
                  </a:lnTo>
                  <a:lnTo>
                    <a:pt x="168492" y="97538"/>
                  </a:lnTo>
                  <a:lnTo>
                    <a:pt x="179700" y="73568"/>
                  </a:lnTo>
                  <a:lnTo>
                    <a:pt x="182688" y="59025"/>
                  </a:lnTo>
                  <a:lnTo>
                    <a:pt x="181769" y="46417"/>
                  </a:lnTo>
                  <a:lnTo>
                    <a:pt x="172984" y="24645"/>
                  </a:lnTo>
                  <a:lnTo>
                    <a:pt x="155492" y="9146"/>
                  </a:lnTo>
                  <a:lnTo>
                    <a:pt x="144714" y="2975"/>
                  </a:lnTo>
                  <a:lnTo>
                    <a:pt x="117210" y="0"/>
                  </a:lnTo>
                  <a:lnTo>
                    <a:pt x="88488" y="4986"/>
                  </a:lnTo>
                  <a:lnTo>
                    <a:pt x="66017" y="16907"/>
                  </a:lnTo>
                  <a:lnTo>
                    <a:pt x="36999" y="46942"/>
                  </a:lnTo>
                  <a:lnTo>
                    <a:pt x="11569" y="97672"/>
                  </a:lnTo>
                  <a:lnTo>
                    <a:pt x="0" y="145439"/>
                  </a:lnTo>
                  <a:lnTo>
                    <a:pt x="1941" y="179292"/>
                  </a:lnTo>
                  <a:lnTo>
                    <a:pt x="18175" y="224133"/>
                  </a:lnTo>
                  <a:lnTo>
                    <a:pt x="37193" y="243867"/>
                  </a:lnTo>
                  <a:lnTo>
                    <a:pt x="48379" y="251167"/>
                  </a:lnTo>
                  <a:lnTo>
                    <a:pt x="98897" y="261442"/>
                  </a:lnTo>
                  <a:lnTo>
                    <a:pt x="127419" y="256081"/>
                  </a:lnTo>
                  <a:lnTo>
                    <a:pt x="175564" y="226463"/>
                  </a:lnTo>
                </a:path>
              </a:pathLst>
            </a:custGeom>
            <a:ln w="47244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7630438" y="3514367"/>
              <a:ext cx="59957" cy="484765"/>
            </a:xfrm>
            <a:custGeom>
              <a:avLst/>
              <a:gdLst/>
              <a:ahLst/>
              <a:cxnLst/>
              <a:rect l="0" t="0" r="0" b="0"/>
              <a:pathLst>
                <a:path w="59957" h="484765">
                  <a:moveTo>
                    <a:pt x="7550" y="0"/>
                  </a:moveTo>
                  <a:lnTo>
                    <a:pt x="0" y="43295"/>
                  </a:lnTo>
                  <a:lnTo>
                    <a:pt x="4666" y="101305"/>
                  </a:lnTo>
                  <a:lnTo>
                    <a:pt x="8151" y="168798"/>
                  </a:lnTo>
                  <a:lnTo>
                    <a:pt x="17750" y="244588"/>
                  </a:lnTo>
                  <a:lnTo>
                    <a:pt x="27033" y="321509"/>
                  </a:lnTo>
                  <a:lnTo>
                    <a:pt x="33881" y="389218"/>
                  </a:lnTo>
                  <a:lnTo>
                    <a:pt x="47743" y="450902"/>
                  </a:lnTo>
                  <a:lnTo>
                    <a:pt x="59956" y="484764"/>
                  </a:lnTo>
                </a:path>
              </a:pathLst>
            </a:custGeom>
            <a:ln w="47244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7755902" y="3703686"/>
              <a:ext cx="421272" cy="369273"/>
            </a:xfrm>
            <a:custGeom>
              <a:avLst/>
              <a:gdLst/>
              <a:ahLst/>
              <a:cxnLst/>
              <a:rect l="0" t="0" r="0" b="0"/>
              <a:pathLst>
                <a:path w="421272" h="369273">
                  <a:moveTo>
                    <a:pt x="0" y="72716"/>
                  </a:moveTo>
                  <a:lnTo>
                    <a:pt x="18235" y="145659"/>
                  </a:lnTo>
                  <a:lnTo>
                    <a:pt x="44093" y="213073"/>
                  </a:lnTo>
                  <a:lnTo>
                    <a:pt x="68612" y="278581"/>
                  </a:lnTo>
                  <a:lnTo>
                    <a:pt x="107819" y="356741"/>
                  </a:lnTo>
                  <a:lnTo>
                    <a:pt x="115552" y="366880"/>
                  </a:lnTo>
                  <a:lnTo>
                    <a:pt x="122162" y="369272"/>
                  </a:lnTo>
                  <a:lnTo>
                    <a:pt x="128026" y="366499"/>
                  </a:lnTo>
                  <a:lnTo>
                    <a:pt x="133390" y="360284"/>
                  </a:lnTo>
                  <a:lnTo>
                    <a:pt x="146589" y="282111"/>
                  </a:lnTo>
                  <a:lnTo>
                    <a:pt x="155121" y="212421"/>
                  </a:lnTo>
                  <a:lnTo>
                    <a:pt x="158262" y="135034"/>
                  </a:lnTo>
                  <a:lnTo>
                    <a:pt x="163991" y="103324"/>
                  </a:lnTo>
                  <a:lnTo>
                    <a:pt x="170469" y="94577"/>
                  </a:lnTo>
                  <a:lnTo>
                    <a:pt x="179154" y="90201"/>
                  </a:lnTo>
                  <a:lnTo>
                    <a:pt x="189313" y="88740"/>
                  </a:lnTo>
                  <a:lnTo>
                    <a:pt x="212244" y="94880"/>
                  </a:lnTo>
                  <a:lnTo>
                    <a:pt x="288468" y="135138"/>
                  </a:lnTo>
                  <a:lnTo>
                    <a:pt x="315999" y="144131"/>
                  </a:lnTo>
                  <a:lnTo>
                    <a:pt x="362781" y="147738"/>
                  </a:lnTo>
                  <a:lnTo>
                    <a:pt x="391244" y="143423"/>
                  </a:lnTo>
                  <a:lnTo>
                    <a:pt x="402038" y="137323"/>
                  </a:lnTo>
                  <a:lnTo>
                    <a:pt x="417912" y="118899"/>
                  </a:lnTo>
                  <a:lnTo>
                    <a:pt x="421271" y="107872"/>
                  </a:lnTo>
                  <a:lnTo>
                    <a:pt x="421122" y="83973"/>
                  </a:lnTo>
                  <a:lnTo>
                    <a:pt x="405898" y="45966"/>
                  </a:lnTo>
                  <a:lnTo>
                    <a:pt x="382948" y="14001"/>
                  </a:lnTo>
                  <a:lnTo>
                    <a:pt x="358476" y="2947"/>
                  </a:lnTo>
                  <a:lnTo>
                    <a:pt x="343798" y="0"/>
                  </a:lnTo>
                  <a:lnTo>
                    <a:pt x="315843" y="4489"/>
                  </a:lnTo>
                  <a:lnTo>
                    <a:pt x="279434" y="23386"/>
                  </a:lnTo>
                  <a:lnTo>
                    <a:pt x="269267" y="31094"/>
                  </a:lnTo>
                  <a:lnTo>
                    <a:pt x="254088" y="55188"/>
                  </a:lnTo>
                  <a:lnTo>
                    <a:pt x="232482" y="111147"/>
                  </a:lnTo>
                  <a:lnTo>
                    <a:pt x="230946" y="137836"/>
                  </a:lnTo>
                  <a:lnTo>
                    <a:pt x="238099" y="212686"/>
                  </a:lnTo>
                  <a:lnTo>
                    <a:pt x="256560" y="253455"/>
                  </a:lnTo>
                  <a:lnTo>
                    <a:pt x="272218" y="274842"/>
                  </a:lnTo>
                  <a:lnTo>
                    <a:pt x="304357" y="296296"/>
                  </a:lnTo>
                  <a:lnTo>
                    <a:pt x="341539" y="311873"/>
                  </a:lnTo>
                  <a:lnTo>
                    <a:pt x="354343" y="312220"/>
                  </a:lnTo>
                  <a:lnTo>
                    <a:pt x="406154" y="295445"/>
                  </a:lnTo>
                </a:path>
              </a:pathLst>
            </a:custGeom>
            <a:ln w="47244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8236812" y="3718316"/>
              <a:ext cx="246789" cy="398732"/>
            </a:xfrm>
            <a:custGeom>
              <a:avLst/>
              <a:gdLst/>
              <a:ahLst/>
              <a:cxnLst/>
              <a:rect l="0" t="0" r="0" b="0"/>
              <a:pathLst>
                <a:path w="246789" h="398732">
                  <a:moveTo>
                    <a:pt x="187279" y="18781"/>
                  </a:moveTo>
                  <a:lnTo>
                    <a:pt x="132571" y="544"/>
                  </a:lnTo>
                  <a:lnTo>
                    <a:pt x="107646" y="0"/>
                  </a:lnTo>
                  <a:lnTo>
                    <a:pt x="82012" y="6066"/>
                  </a:lnTo>
                  <a:lnTo>
                    <a:pt x="56060" y="18468"/>
                  </a:lnTo>
                  <a:lnTo>
                    <a:pt x="23851" y="48773"/>
                  </a:lnTo>
                  <a:lnTo>
                    <a:pt x="2825" y="85412"/>
                  </a:lnTo>
                  <a:lnTo>
                    <a:pt x="0" y="110992"/>
                  </a:lnTo>
                  <a:lnTo>
                    <a:pt x="1285" y="123927"/>
                  </a:lnTo>
                  <a:lnTo>
                    <a:pt x="6509" y="134007"/>
                  </a:lnTo>
                  <a:lnTo>
                    <a:pt x="23959" y="149088"/>
                  </a:lnTo>
                  <a:lnTo>
                    <a:pt x="50154" y="156761"/>
                  </a:lnTo>
                  <a:lnTo>
                    <a:pt x="114418" y="168642"/>
                  </a:lnTo>
                  <a:lnTo>
                    <a:pt x="186310" y="189284"/>
                  </a:lnTo>
                  <a:lnTo>
                    <a:pt x="199735" y="193591"/>
                  </a:lnTo>
                  <a:lnTo>
                    <a:pt x="222415" y="210023"/>
                  </a:lnTo>
                  <a:lnTo>
                    <a:pt x="232539" y="220519"/>
                  </a:lnTo>
                  <a:lnTo>
                    <a:pt x="243788" y="247708"/>
                  </a:lnTo>
                  <a:lnTo>
                    <a:pt x="246788" y="263111"/>
                  </a:lnTo>
                  <a:lnTo>
                    <a:pt x="242356" y="287989"/>
                  </a:lnTo>
                  <a:lnTo>
                    <a:pt x="229227" y="308751"/>
                  </a:lnTo>
                  <a:lnTo>
                    <a:pt x="197281" y="335353"/>
                  </a:lnTo>
                  <a:lnTo>
                    <a:pt x="121499" y="367581"/>
                  </a:lnTo>
                  <a:lnTo>
                    <a:pt x="77074" y="385515"/>
                  </a:lnTo>
                  <a:lnTo>
                    <a:pt x="56261" y="398731"/>
                  </a:lnTo>
                </a:path>
              </a:pathLst>
            </a:custGeom>
            <a:ln w="47244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3" name="Group 162"/>
          <p:cNvGrpSpPr/>
          <p:nvPr/>
        </p:nvGrpSpPr>
        <p:grpSpPr>
          <a:xfrm>
            <a:off x="1498600" y="4632234"/>
            <a:ext cx="2260601" cy="621720"/>
            <a:chOff x="1498600" y="4632234"/>
            <a:chExt cx="2260601" cy="621720"/>
          </a:xfrm>
        </p:grpSpPr>
        <p:sp>
          <p:nvSpPr>
            <p:cNvPr id="149" name="Freeform 148"/>
            <p:cNvSpPr/>
            <p:nvPr/>
          </p:nvSpPr>
          <p:spPr>
            <a:xfrm>
              <a:off x="1630285" y="4749159"/>
              <a:ext cx="32922" cy="471874"/>
            </a:xfrm>
            <a:custGeom>
              <a:avLst/>
              <a:gdLst/>
              <a:ahLst/>
              <a:cxnLst/>
              <a:rect l="0" t="0" r="0" b="0"/>
              <a:pathLst>
                <a:path w="32922" h="471874">
                  <a:moveTo>
                    <a:pt x="0" y="0"/>
                  </a:moveTo>
                  <a:lnTo>
                    <a:pt x="3252" y="51000"/>
                  </a:lnTo>
                  <a:lnTo>
                    <a:pt x="9448" y="112632"/>
                  </a:lnTo>
                  <a:lnTo>
                    <a:pt x="19459" y="177768"/>
                  </a:lnTo>
                  <a:lnTo>
                    <a:pt x="21456" y="234539"/>
                  </a:lnTo>
                  <a:lnTo>
                    <a:pt x="27627" y="295607"/>
                  </a:lnTo>
                  <a:lnTo>
                    <a:pt x="30568" y="339883"/>
                  </a:lnTo>
                  <a:lnTo>
                    <a:pt x="32224" y="402689"/>
                  </a:lnTo>
                  <a:lnTo>
                    <a:pt x="32715" y="446904"/>
                  </a:lnTo>
                  <a:lnTo>
                    <a:pt x="32921" y="471873"/>
                  </a:lnTo>
                </a:path>
              </a:pathLst>
            </a:custGeom>
            <a:ln w="39623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1498600" y="4716238"/>
              <a:ext cx="296293" cy="32922"/>
            </a:xfrm>
            <a:custGeom>
              <a:avLst/>
              <a:gdLst/>
              <a:ahLst/>
              <a:cxnLst/>
              <a:rect l="0" t="0" r="0" b="0"/>
              <a:pathLst>
                <a:path w="296293" h="32922">
                  <a:moveTo>
                    <a:pt x="296292" y="0"/>
                  </a:moveTo>
                  <a:lnTo>
                    <a:pt x="235196" y="5825"/>
                  </a:lnTo>
                  <a:lnTo>
                    <a:pt x="177511" y="11176"/>
                  </a:lnTo>
                  <a:lnTo>
                    <a:pt x="111925" y="19458"/>
                  </a:lnTo>
                  <a:lnTo>
                    <a:pt x="57468" y="27281"/>
                  </a:lnTo>
                  <a:lnTo>
                    <a:pt x="0" y="32921"/>
                  </a:lnTo>
                </a:path>
              </a:pathLst>
            </a:custGeom>
            <a:ln w="39623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1794892" y="4771107"/>
              <a:ext cx="164607" cy="415999"/>
            </a:xfrm>
            <a:custGeom>
              <a:avLst/>
              <a:gdLst/>
              <a:ahLst/>
              <a:cxnLst/>
              <a:rect l="0" t="0" r="0" b="0"/>
              <a:pathLst>
                <a:path w="164607" h="415999">
                  <a:moveTo>
                    <a:pt x="0" y="0"/>
                  </a:moveTo>
                  <a:lnTo>
                    <a:pt x="0" y="51346"/>
                  </a:lnTo>
                  <a:lnTo>
                    <a:pt x="3251" y="114958"/>
                  </a:lnTo>
                  <a:lnTo>
                    <a:pt x="9448" y="180947"/>
                  </a:lnTo>
                  <a:lnTo>
                    <a:pt x="18214" y="239367"/>
                  </a:lnTo>
                  <a:lnTo>
                    <a:pt x="24461" y="299860"/>
                  </a:lnTo>
                  <a:lnTo>
                    <a:pt x="31250" y="364330"/>
                  </a:lnTo>
                  <a:lnTo>
                    <a:pt x="31372" y="415496"/>
                  </a:lnTo>
                  <a:lnTo>
                    <a:pt x="29449" y="415998"/>
                  </a:lnTo>
                  <a:lnTo>
                    <a:pt x="26949" y="412676"/>
                  </a:lnTo>
                  <a:lnTo>
                    <a:pt x="22606" y="355905"/>
                  </a:lnTo>
                  <a:lnTo>
                    <a:pt x="27903" y="293571"/>
                  </a:lnTo>
                  <a:lnTo>
                    <a:pt x="41910" y="244273"/>
                  </a:lnTo>
                  <a:lnTo>
                    <a:pt x="53580" y="226026"/>
                  </a:lnTo>
                  <a:lnTo>
                    <a:pt x="70147" y="213039"/>
                  </a:lnTo>
                  <a:lnTo>
                    <a:pt x="79686" y="207868"/>
                  </a:lnTo>
                  <a:lnTo>
                    <a:pt x="88484" y="206860"/>
                  </a:lnTo>
                  <a:lnTo>
                    <a:pt x="104762" y="212243"/>
                  </a:lnTo>
                  <a:lnTo>
                    <a:pt x="127637" y="228984"/>
                  </a:lnTo>
                  <a:lnTo>
                    <a:pt x="139234" y="252152"/>
                  </a:lnTo>
                  <a:lnTo>
                    <a:pt x="150788" y="310876"/>
                  </a:lnTo>
                  <a:lnTo>
                    <a:pt x="164606" y="351161"/>
                  </a:lnTo>
                </a:path>
              </a:pathLst>
            </a:custGeom>
            <a:ln w="39623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2008542" y="4990582"/>
              <a:ext cx="16800" cy="175582"/>
            </a:xfrm>
            <a:custGeom>
              <a:avLst/>
              <a:gdLst/>
              <a:ahLst/>
              <a:cxnLst/>
              <a:rect l="0" t="0" r="0" b="0"/>
              <a:pathLst>
                <a:path w="16800" h="175582">
                  <a:moveTo>
                    <a:pt x="5825" y="0"/>
                  </a:moveTo>
                  <a:lnTo>
                    <a:pt x="0" y="17477"/>
                  </a:lnTo>
                  <a:lnTo>
                    <a:pt x="391" y="35812"/>
                  </a:lnTo>
                  <a:lnTo>
                    <a:pt x="4752" y="89039"/>
                  </a:lnTo>
                  <a:lnTo>
                    <a:pt x="14370" y="154536"/>
                  </a:lnTo>
                  <a:lnTo>
                    <a:pt x="16799" y="175581"/>
                  </a:lnTo>
                </a:path>
              </a:pathLst>
            </a:custGeom>
            <a:ln w="39623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1992420" y="489181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9623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2080210" y="4957661"/>
              <a:ext cx="120713" cy="253966"/>
            </a:xfrm>
            <a:custGeom>
              <a:avLst/>
              <a:gdLst/>
              <a:ahLst/>
              <a:cxnLst/>
              <a:rect l="0" t="0" r="0" b="0"/>
              <a:pathLst>
                <a:path w="120713" h="253966">
                  <a:moveTo>
                    <a:pt x="0" y="76816"/>
                  </a:moveTo>
                  <a:lnTo>
                    <a:pt x="18718" y="140511"/>
                  </a:lnTo>
                  <a:lnTo>
                    <a:pt x="33006" y="192633"/>
                  </a:lnTo>
                  <a:lnTo>
                    <a:pt x="48784" y="253965"/>
                  </a:lnTo>
                  <a:lnTo>
                    <a:pt x="48374" y="253442"/>
                  </a:lnTo>
                  <a:lnTo>
                    <a:pt x="26917" y="191478"/>
                  </a:lnTo>
                  <a:lnTo>
                    <a:pt x="17104" y="134826"/>
                  </a:lnTo>
                  <a:lnTo>
                    <a:pt x="5862" y="73327"/>
                  </a:lnTo>
                  <a:lnTo>
                    <a:pt x="7889" y="47221"/>
                  </a:lnTo>
                  <a:lnTo>
                    <a:pt x="16106" y="26677"/>
                  </a:lnTo>
                  <a:lnTo>
                    <a:pt x="21711" y="17785"/>
                  </a:lnTo>
                  <a:lnTo>
                    <a:pt x="30325" y="11856"/>
                  </a:lnTo>
                  <a:lnTo>
                    <a:pt x="65751" y="3513"/>
                  </a:lnTo>
                  <a:lnTo>
                    <a:pt x="120712" y="0"/>
                  </a:lnTo>
                </a:path>
              </a:pathLst>
            </a:custGeom>
            <a:ln w="39623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2225277" y="4632234"/>
              <a:ext cx="151227" cy="596997"/>
            </a:xfrm>
            <a:custGeom>
              <a:avLst/>
              <a:gdLst/>
              <a:ahLst/>
              <a:cxnLst/>
              <a:rect l="0" t="0" r="0" b="0"/>
              <a:pathLst>
                <a:path w="151227" h="596997">
                  <a:moveTo>
                    <a:pt x="140252" y="424191"/>
                  </a:moveTo>
                  <a:lnTo>
                    <a:pt x="130272" y="391586"/>
                  </a:lnTo>
                  <a:lnTo>
                    <a:pt x="119152" y="374746"/>
                  </a:lnTo>
                  <a:lnTo>
                    <a:pt x="111554" y="370500"/>
                  </a:lnTo>
                  <a:lnTo>
                    <a:pt x="93356" y="369032"/>
                  </a:lnTo>
                  <a:lnTo>
                    <a:pt x="62546" y="375061"/>
                  </a:lnTo>
                  <a:lnTo>
                    <a:pt x="36076" y="390396"/>
                  </a:lnTo>
                  <a:lnTo>
                    <a:pt x="23638" y="406732"/>
                  </a:lnTo>
                  <a:lnTo>
                    <a:pt x="5718" y="452851"/>
                  </a:lnTo>
                  <a:lnTo>
                    <a:pt x="0" y="494597"/>
                  </a:lnTo>
                  <a:lnTo>
                    <a:pt x="6829" y="543636"/>
                  </a:lnTo>
                  <a:lnTo>
                    <a:pt x="17670" y="576230"/>
                  </a:lnTo>
                  <a:lnTo>
                    <a:pt x="29277" y="593779"/>
                  </a:lnTo>
                  <a:lnTo>
                    <a:pt x="37005" y="596996"/>
                  </a:lnTo>
                  <a:lnTo>
                    <a:pt x="45815" y="596702"/>
                  </a:lnTo>
                  <a:lnTo>
                    <a:pt x="55346" y="594067"/>
                  </a:lnTo>
                  <a:lnTo>
                    <a:pt x="62920" y="588653"/>
                  </a:lnTo>
                  <a:lnTo>
                    <a:pt x="87088" y="550429"/>
                  </a:lnTo>
                  <a:lnTo>
                    <a:pt x="109157" y="490448"/>
                  </a:lnTo>
                  <a:lnTo>
                    <a:pt x="121420" y="432036"/>
                  </a:lnTo>
                  <a:lnTo>
                    <a:pt x="126950" y="368395"/>
                  </a:lnTo>
                  <a:lnTo>
                    <a:pt x="134414" y="314856"/>
                  </a:lnTo>
                  <a:lnTo>
                    <a:pt x="138522" y="256452"/>
                  </a:lnTo>
                  <a:lnTo>
                    <a:pt x="132368" y="196239"/>
                  </a:lnTo>
                  <a:lnTo>
                    <a:pt x="126637" y="132141"/>
                  </a:lnTo>
                  <a:lnTo>
                    <a:pt x="117522" y="77538"/>
                  </a:lnTo>
                  <a:lnTo>
                    <a:pt x="103518" y="15394"/>
                  </a:lnTo>
                  <a:lnTo>
                    <a:pt x="97473" y="6561"/>
                  </a:lnTo>
                  <a:lnTo>
                    <a:pt x="89785" y="1893"/>
                  </a:lnTo>
                  <a:lnTo>
                    <a:pt x="81002" y="0"/>
                  </a:lnTo>
                  <a:lnTo>
                    <a:pt x="75146" y="4834"/>
                  </a:lnTo>
                  <a:lnTo>
                    <a:pt x="68640" y="26463"/>
                  </a:lnTo>
                  <a:lnTo>
                    <a:pt x="64977" y="78741"/>
                  </a:lnTo>
                  <a:lnTo>
                    <a:pt x="69718" y="140565"/>
                  </a:lnTo>
                  <a:lnTo>
                    <a:pt x="73019" y="193566"/>
                  </a:lnTo>
                  <a:lnTo>
                    <a:pt x="82895" y="251285"/>
                  </a:lnTo>
                  <a:lnTo>
                    <a:pt x="93046" y="313485"/>
                  </a:lnTo>
                  <a:lnTo>
                    <a:pt x="103775" y="371609"/>
                  </a:lnTo>
                  <a:lnTo>
                    <a:pt x="114677" y="426223"/>
                  </a:lnTo>
                  <a:lnTo>
                    <a:pt x="129284" y="485739"/>
                  </a:lnTo>
                  <a:lnTo>
                    <a:pt x="140253" y="515179"/>
                  </a:lnTo>
                  <a:lnTo>
                    <a:pt x="151226" y="533929"/>
                  </a:lnTo>
                </a:path>
              </a:pathLst>
            </a:custGeom>
            <a:ln w="39623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2729952" y="4771107"/>
              <a:ext cx="19660" cy="384083"/>
            </a:xfrm>
            <a:custGeom>
              <a:avLst/>
              <a:gdLst/>
              <a:ahLst/>
              <a:cxnLst/>
              <a:rect l="0" t="0" r="0" b="0"/>
              <a:pathLst>
                <a:path w="19660" h="384083">
                  <a:moveTo>
                    <a:pt x="8686" y="0"/>
                  </a:moveTo>
                  <a:lnTo>
                    <a:pt x="0" y="39063"/>
                  </a:lnTo>
                  <a:lnTo>
                    <a:pt x="1641" y="75384"/>
                  </a:lnTo>
                  <a:lnTo>
                    <a:pt x="7294" y="126254"/>
                  </a:lnTo>
                  <a:lnTo>
                    <a:pt x="8273" y="186300"/>
                  </a:lnTo>
                  <a:lnTo>
                    <a:pt x="14389" y="240670"/>
                  </a:lnTo>
                  <a:lnTo>
                    <a:pt x="18098" y="299321"/>
                  </a:lnTo>
                  <a:lnTo>
                    <a:pt x="19351" y="362282"/>
                  </a:lnTo>
                  <a:lnTo>
                    <a:pt x="19659" y="384082"/>
                  </a:lnTo>
                </a:path>
              </a:pathLst>
            </a:custGeom>
            <a:ln w="39623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2639873" y="4717430"/>
              <a:ext cx="282489" cy="306075"/>
            </a:xfrm>
            <a:custGeom>
              <a:avLst/>
              <a:gdLst/>
              <a:ahLst/>
              <a:cxnLst/>
              <a:rect l="0" t="0" r="0" b="0"/>
              <a:pathLst>
                <a:path w="282489" h="306075">
                  <a:moveTo>
                    <a:pt x="0" y="97572"/>
                  </a:moveTo>
                  <a:lnTo>
                    <a:pt x="21100" y="51750"/>
                  </a:lnTo>
                  <a:lnTo>
                    <a:pt x="37422" y="37376"/>
                  </a:lnTo>
                  <a:lnTo>
                    <a:pt x="82061" y="7861"/>
                  </a:lnTo>
                  <a:lnTo>
                    <a:pt x="147490" y="0"/>
                  </a:lnTo>
                  <a:lnTo>
                    <a:pt x="184734" y="4987"/>
                  </a:lnTo>
                  <a:lnTo>
                    <a:pt x="213111" y="20012"/>
                  </a:lnTo>
                  <a:lnTo>
                    <a:pt x="259475" y="76523"/>
                  </a:lnTo>
                  <a:lnTo>
                    <a:pt x="275765" y="114637"/>
                  </a:lnTo>
                  <a:lnTo>
                    <a:pt x="282488" y="156820"/>
                  </a:lnTo>
                  <a:lnTo>
                    <a:pt x="278654" y="194382"/>
                  </a:lnTo>
                  <a:lnTo>
                    <a:pt x="269757" y="214163"/>
                  </a:lnTo>
                  <a:lnTo>
                    <a:pt x="222865" y="269253"/>
                  </a:lnTo>
                  <a:lnTo>
                    <a:pt x="169148" y="294105"/>
                  </a:lnTo>
                  <a:lnTo>
                    <a:pt x="142660" y="306074"/>
                  </a:lnTo>
                </a:path>
              </a:pathLst>
            </a:custGeom>
            <a:ln w="39623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2870323" y="4978285"/>
              <a:ext cx="134871" cy="223948"/>
            </a:xfrm>
            <a:custGeom>
              <a:avLst/>
              <a:gdLst/>
              <a:ahLst/>
              <a:cxnLst/>
              <a:rect l="0" t="0" r="0" b="0"/>
              <a:pathLst>
                <a:path w="134871" h="223948">
                  <a:moveTo>
                    <a:pt x="0" y="100087"/>
                  </a:moveTo>
                  <a:lnTo>
                    <a:pt x="39063" y="108773"/>
                  </a:lnTo>
                  <a:lnTo>
                    <a:pt x="75385" y="107132"/>
                  </a:lnTo>
                  <a:lnTo>
                    <a:pt x="96909" y="100780"/>
                  </a:lnTo>
                  <a:lnTo>
                    <a:pt x="114603" y="89828"/>
                  </a:lnTo>
                  <a:lnTo>
                    <a:pt x="127345" y="73580"/>
                  </a:lnTo>
                  <a:lnTo>
                    <a:pt x="132450" y="64126"/>
                  </a:lnTo>
                  <a:lnTo>
                    <a:pt x="134870" y="40616"/>
                  </a:lnTo>
                  <a:lnTo>
                    <a:pt x="133809" y="27519"/>
                  </a:lnTo>
                  <a:lnTo>
                    <a:pt x="129443" y="17567"/>
                  </a:lnTo>
                  <a:lnTo>
                    <a:pt x="114838" y="3259"/>
                  </a:lnTo>
                  <a:lnTo>
                    <a:pt x="105822" y="175"/>
                  </a:lnTo>
                  <a:lnTo>
                    <a:pt x="86050" y="0"/>
                  </a:lnTo>
                  <a:lnTo>
                    <a:pt x="68321" y="7238"/>
                  </a:lnTo>
                  <a:lnTo>
                    <a:pt x="37069" y="31756"/>
                  </a:lnTo>
                  <a:lnTo>
                    <a:pt x="14777" y="58706"/>
                  </a:lnTo>
                  <a:lnTo>
                    <a:pt x="6567" y="82509"/>
                  </a:lnTo>
                  <a:lnTo>
                    <a:pt x="1297" y="137530"/>
                  </a:lnTo>
                  <a:lnTo>
                    <a:pt x="6210" y="174992"/>
                  </a:lnTo>
                  <a:lnTo>
                    <a:pt x="21214" y="203433"/>
                  </a:lnTo>
                  <a:lnTo>
                    <a:pt x="37472" y="216332"/>
                  </a:lnTo>
                  <a:lnTo>
                    <a:pt x="46929" y="221479"/>
                  </a:lnTo>
                  <a:lnTo>
                    <a:pt x="70443" y="223947"/>
                  </a:lnTo>
                  <a:lnTo>
                    <a:pt x="93493" y="220979"/>
                  </a:lnTo>
                  <a:lnTo>
                    <a:pt x="120712" y="209825"/>
                  </a:lnTo>
                </a:path>
              </a:pathLst>
            </a:custGeom>
            <a:ln w="39623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3026566" y="4946687"/>
              <a:ext cx="107129" cy="276808"/>
            </a:xfrm>
            <a:custGeom>
              <a:avLst/>
              <a:gdLst/>
              <a:ahLst/>
              <a:cxnLst/>
              <a:rect l="0" t="0" r="0" b="0"/>
              <a:pathLst>
                <a:path w="107129" h="276808">
                  <a:moveTo>
                    <a:pt x="30311" y="153633"/>
                  </a:moveTo>
                  <a:lnTo>
                    <a:pt x="33563" y="198131"/>
                  </a:lnTo>
                  <a:lnTo>
                    <a:pt x="52544" y="263424"/>
                  </a:lnTo>
                  <a:lnTo>
                    <a:pt x="57263" y="276807"/>
                  </a:lnTo>
                  <a:lnTo>
                    <a:pt x="44098" y="220139"/>
                  </a:lnTo>
                  <a:lnTo>
                    <a:pt x="26893" y="164016"/>
                  </a:lnTo>
                  <a:lnTo>
                    <a:pt x="6198" y="105963"/>
                  </a:lnTo>
                  <a:lnTo>
                    <a:pt x="0" y="62151"/>
                  </a:lnTo>
                  <a:lnTo>
                    <a:pt x="3989" y="24105"/>
                  </a:lnTo>
                  <a:lnTo>
                    <a:pt x="10324" y="16070"/>
                  </a:lnTo>
                  <a:lnTo>
                    <a:pt x="30370" y="7142"/>
                  </a:lnTo>
                  <a:lnTo>
                    <a:pt x="87371" y="940"/>
                  </a:lnTo>
                  <a:lnTo>
                    <a:pt x="107128" y="0"/>
                  </a:lnTo>
                </a:path>
              </a:pathLst>
            </a:custGeom>
            <a:ln w="39623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3185884" y="4976718"/>
              <a:ext cx="151761" cy="227976"/>
            </a:xfrm>
            <a:custGeom>
              <a:avLst/>
              <a:gdLst/>
              <a:ahLst/>
              <a:cxnLst/>
              <a:rect l="0" t="0" r="0" b="0"/>
              <a:pathLst>
                <a:path w="151761" h="227976">
                  <a:moveTo>
                    <a:pt x="90469" y="13864"/>
                  </a:moveTo>
                  <a:lnTo>
                    <a:pt x="78818" y="2213"/>
                  </a:lnTo>
                  <a:lnTo>
                    <a:pt x="71728" y="0"/>
                  </a:lnTo>
                  <a:lnTo>
                    <a:pt x="44272" y="2712"/>
                  </a:lnTo>
                  <a:lnTo>
                    <a:pt x="23603" y="8094"/>
                  </a:lnTo>
                  <a:lnTo>
                    <a:pt x="15409" y="13676"/>
                  </a:lnTo>
                  <a:lnTo>
                    <a:pt x="3053" y="29631"/>
                  </a:lnTo>
                  <a:lnTo>
                    <a:pt x="0" y="48916"/>
                  </a:lnTo>
                  <a:lnTo>
                    <a:pt x="893" y="59180"/>
                  </a:lnTo>
                  <a:lnTo>
                    <a:pt x="5146" y="67241"/>
                  </a:lnTo>
                  <a:lnTo>
                    <a:pt x="19626" y="79450"/>
                  </a:lnTo>
                  <a:lnTo>
                    <a:pt x="77994" y="95705"/>
                  </a:lnTo>
                  <a:lnTo>
                    <a:pt x="117269" y="120937"/>
                  </a:lnTo>
                  <a:lnTo>
                    <a:pt x="140950" y="148011"/>
                  </a:lnTo>
                  <a:lnTo>
                    <a:pt x="149484" y="171842"/>
                  </a:lnTo>
                  <a:lnTo>
                    <a:pt x="151760" y="185026"/>
                  </a:lnTo>
                  <a:lnTo>
                    <a:pt x="147786" y="206177"/>
                  </a:lnTo>
                  <a:lnTo>
                    <a:pt x="143312" y="215232"/>
                  </a:lnTo>
                  <a:lnTo>
                    <a:pt x="135452" y="221268"/>
                  </a:lnTo>
                  <a:lnTo>
                    <a:pt x="113713" y="227975"/>
                  </a:lnTo>
                  <a:lnTo>
                    <a:pt x="79879" y="225924"/>
                  </a:lnTo>
                  <a:lnTo>
                    <a:pt x="67473" y="220696"/>
                  </a:lnTo>
                  <a:lnTo>
                    <a:pt x="57548" y="211392"/>
                  </a:lnTo>
                </a:path>
              </a:pathLst>
            </a:custGeom>
            <a:ln w="39623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3392889" y="4990582"/>
              <a:ext cx="142211" cy="222023"/>
            </a:xfrm>
            <a:custGeom>
              <a:avLst/>
              <a:gdLst/>
              <a:ahLst/>
              <a:cxnLst/>
              <a:rect l="0" t="0" r="0" b="0"/>
              <a:pathLst>
                <a:path w="142211" h="222023">
                  <a:moveTo>
                    <a:pt x="70019" y="10974"/>
                  </a:moveTo>
                  <a:lnTo>
                    <a:pt x="52542" y="16800"/>
                  </a:lnTo>
                  <a:lnTo>
                    <a:pt x="37458" y="29414"/>
                  </a:lnTo>
                  <a:lnTo>
                    <a:pt x="18508" y="57081"/>
                  </a:lnTo>
                  <a:lnTo>
                    <a:pt x="1181" y="99201"/>
                  </a:lnTo>
                  <a:lnTo>
                    <a:pt x="0" y="120906"/>
                  </a:lnTo>
                  <a:lnTo>
                    <a:pt x="15747" y="186572"/>
                  </a:lnTo>
                  <a:lnTo>
                    <a:pt x="19206" y="197540"/>
                  </a:lnTo>
                  <a:lnTo>
                    <a:pt x="25169" y="206072"/>
                  </a:lnTo>
                  <a:lnTo>
                    <a:pt x="41550" y="218802"/>
                  </a:lnTo>
                  <a:lnTo>
                    <a:pt x="64275" y="222022"/>
                  </a:lnTo>
                  <a:lnTo>
                    <a:pt x="88195" y="218169"/>
                  </a:lnTo>
                  <a:lnTo>
                    <a:pt x="106954" y="208328"/>
                  </a:lnTo>
                  <a:lnTo>
                    <a:pt x="131225" y="177426"/>
                  </a:lnTo>
                  <a:lnTo>
                    <a:pt x="142210" y="137381"/>
                  </a:lnTo>
                  <a:lnTo>
                    <a:pt x="139639" y="100452"/>
                  </a:lnTo>
                  <a:lnTo>
                    <a:pt x="126627" y="55203"/>
                  </a:lnTo>
                  <a:lnTo>
                    <a:pt x="108604" y="24486"/>
                  </a:lnTo>
                  <a:lnTo>
                    <a:pt x="80992" y="0"/>
                  </a:lnTo>
                </a:path>
              </a:pathLst>
            </a:custGeom>
            <a:ln w="39623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3583619" y="5011257"/>
              <a:ext cx="175582" cy="242697"/>
            </a:xfrm>
            <a:custGeom>
              <a:avLst/>
              <a:gdLst/>
              <a:ahLst/>
              <a:cxnLst/>
              <a:rect l="0" t="0" r="0" b="0"/>
              <a:pathLst>
                <a:path w="175582" h="242697">
                  <a:moveTo>
                    <a:pt x="0" y="132958"/>
                  </a:moveTo>
                  <a:lnTo>
                    <a:pt x="5825" y="197677"/>
                  </a:lnTo>
                  <a:lnTo>
                    <a:pt x="15274" y="237215"/>
                  </a:lnTo>
                  <a:lnTo>
                    <a:pt x="17498" y="240261"/>
                  </a:lnTo>
                  <a:lnTo>
                    <a:pt x="18982" y="236195"/>
                  </a:lnTo>
                  <a:lnTo>
                    <a:pt x="19410" y="216640"/>
                  </a:lnTo>
                  <a:lnTo>
                    <a:pt x="9750" y="164346"/>
                  </a:lnTo>
                  <a:lnTo>
                    <a:pt x="1926" y="101224"/>
                  </a:lnTo>
                  <a:lnTo>
                    <a:pt x="2819" y="41248"/>
                  </a:lnTo>
                  <a:lnTo>
                    <a:pt x="11820" y="20666"/>
                  </a:lnTo>
                  <a:lnTo>
                    <a:pt x="27201" y="6640"/>
                  </a:lnTo>
                  <a:lnTo>
                    <a:pt x="36424" y="1193"/>
                  </a:lnTo>
                  <a:lnTo>
                    <a:pt x="46230" y="0"/>
                  </a:lnTo>
                  <a:lnTo>
                    <a:pt x="66880" y="5178"/>
                  </a:lnTo>
                  <a:lnTo>
                    <a:pt x="101182" y="28372"/>
                  </a:lnTo>
                  <a:lnTo>
                    <a:pt x="122783" y="50488"/>
                  </a:lnTo>
                  <a:lnTo>
                    <a:pt x="151452" y="106563"/>
                  </a:lnTo>
                  <a:lnTo>
                    <a:pt x="169550" y="162788"/>
                  </a:lnTo>
                  <a:lnTo>
                    <a:pt x="174389" y="214357"/>
                  </a:lnTo>
                  <a:lnTo>
                    <a:pt x="175581" y="242696"/>
                  </a:lnTo>
                </a:path>
              </a:pathLst>
            </a:custGeom>
            <a:ln w="39623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5" name="Group 194"/>
          <p:cNvGrpSpPr/>
          <p:nvPr/>
        </p:nvGrpSpPr>
        <p:grpSpPr>
          <a:xfrm>
            <a:off x="3860800" y="4482915"/>
            <a:ext cx="2260601" cy="920358"/>
            <a:chOff x="3860800" y="4482915"/>
            <a:chExt cx="2260601" cy="920358"/>
          </a:xfrm>
        </p:grpSpPr>
        <p:grpSp>
          <p:nvGrpSpPr>
            <p:cNvPr id="174" name="Group 173"/>
            <p:cNvGrpSpPr/>
            <p:nvPr/>
          </p:nvGrpSpPr>
          <p:grpSpPr>
            <a:xfrm>
              <a:off x="3860800" y="4493743"/>
              <a:ext cx="1184520" cy="422282"/>
              <a:chOff x="3860800" y="4493743"/>
              <a:chExt cx="1184520" cy="422282"/>
            </a:xfrm>
          </p:grpSpPr>
          <p:sp>
            <p:nvSpPr>
              <p:cNvPr id="164" name="Freeform 163"/>
              <p:cNvSpPr/>
              <p:nvPr/>
            </p:nvSpPr>
            <p:spPr>
              <a:xfrm>
                <a:off x="3860800" y="4493743"/>
                <a:ext cx="151589" cy="324832"/>
              </a:xfrm>
              <a:custGeom>
                <a:avLst/>
                <a:gdLst/>
                <a:ahLst/>
                <a:cxnLst/>
                <a:rect l="0" t="0" r="0" b="0"/>
                <a:pathLst>
                  <a:path w="151589" h="324832">
                    <a:moveTo>
                      <a:pt x="0" y="0"/>
                    </a:moveTo>
                    <a:lnTo>
                      <a:pt x="3208" y="50321"/>
                    </a:lnTo>
                    <a:lnTo>
                      <a:pt x="11778" y="99526"/>
                    </a:lnTo>
                    <a:lnTo>
                      <a:pt x="19704" y="164296"/>
                    </a:lnTo>
                    <a:lnTo>
                      <a:pt x="28711" y="217193"/>
                    </a:lnTo>
                    <a:lnTo>
                      <a:pt x="34946" y="279864"/>
                    </a:lnTo>
                    <a:lnTo>
                      <a:pt x="38390" y="301237"/>
                    </a:lnTo>
                    <a:lnTo>
                      <a:pt x="37624" y="301883"/>
                    </a:lnTo>
                    <a:lnTo>
                      <a:pt x="27750" y="276988"/>
                    </a:lnTo>
                    <a:lnTo>
                      <a:pt x="27572" y="257850"/>
                    </a:lnTo>
                    <a:lnTo>
                      <a:pt x="32706" y="237314"/>
                    </a:lnTo>
                    <a:lnTo>
                      <a:pt x="43009" y="216156"/>
                    </a:lnTo>
                    <a:lnTo>
                      <a:pt x="51531" y="209070"/>
                    </a:lnTo>
                    <a:lnTo>
                      <a:pt x="73833" y="201197"/>
                    </a:lnTo>
                    <a:lnTo>
                      <a:pt x="84111" y="202707"/>
                    </a:lnTo>
                    <a:lnTo>
                      <a:pt x="101948" y="214009"/>
                    </a:lnTo>
                    <a:lnTo>
                      <a:pt x="119769" y="240663"/>
                    </a:lnTo>
                    <a:lnTo>
                      <a:pt x="144110" y="303391"/>
                    </a:lnTo>
                    <a:lnTo>
                      <a:pt x="151588" y="324831"/>
                    </a:lnTo>
                  </a:path>
                </a:pathLst>
              </a:custGeom>
              <a:ln w="39242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5" name="Freeform 164"/>
              <p:cNvSpPr/>
              <p:nvPr/>
            </p:nvSpPr>
            <p:spPr>
              <a:xfrm>
                <a:off x="4066526" y="4731953"/>
                <a:ext cx="10829" cy="64967"/>
              </a:xfrm>
              <a:custGeom>
                <a:avLst/>
                <a:gdLst/>
                <a:ahLst/>
                <a:cxnLst/>
                <a:rect l="0" t="0" r="0" b="0"/>
                <a:pathLst>
                  <a:path w="10829" h="64967">
                    <a:moveTo>
                      <a:pt x="0" y="0"/>
                    </a:moveTo>
                    <a:lnTo>
                      <a:pt x="1204" y="32171"/>
                    </a:lnTo>
                    <a:lnTo>
                      <a:pt x="10828" y="64966"/>
                    </a:lnTo>
                  </a:path>
                </a:pathLst>
              </a:custGeom>
              <a:ln w="39242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6" name="Freeform 165"/>
              <p:cNvSpPr/>
              <p:nvPr/>
            </p:nvSpPr>
            <p:spPr>
              <a:xfrm>
                <a:off x="4066526" y="4602020"/>
                <a:ext cx="12701" cy="12701"/>
              </a:xfrm>
              <a:custGeom>
                <a:avLst/>
                <a:gdLst/>
                <a:ahLst/>
                <a:cxnLst/>
                <a:rect l="0" t="0" r="0" b="0"/>
                <a:pathLst>
                  <a:path w="12701" h="12701">
                    <a:moveTo>
                      <a:pt x="0" y="0"/>
                    </a:moveTo>
                    <a:lnTo>
                      <a:pt x="12700" y="12700"/>
                    </a:lnTo>
                  </a:path>
                </a:pathLst>
              </a:custGeom>
              <a:ln w="39242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7" name="Freeform 166"/>
              <p:cNvSpPr/>
              <p:nvPr/>
            </p:nvSpPr>
            <p:spPr>
              <a:xfrm>
                <a:off x="4142321" y="4651840"/>
                <a:ext cx="173244" cy="180545"/>
              </a:xfrm>
              <a:custGeom>
                <a:avLst/>
                <a:gdLst/>
                <a:ahLst/>
                <a:cxnLst/>
                <a:rect l="0" t="0" r="0" b="0"/>
                <a:pathLst>
                  <a:path w="173244" h="180545">
                    <a:moveTo>
                      <a:pt x="0" y="90941"/>
                    </a:moveTo>
                    <a:lnTo>
                      <a:pt x="18468" y="153788"/>
                    </a:lnTo>
                    <a:lnTo>
                      <a:pt x="26592" y="180544"/>
                    </a:lnTo>
                    <a:lnTo>
                      <a:pt x="13603" y="126403"/>
                    </a:lnTo>
                    <a:lnTo>
                      <a:pt x="3043" y="69160"/>
                    </a:lnTo>
                    <a:lnTo>
                      <a:pt x="3758" y="42762"/>
                    </a:lnTo>
                    <a:lnTo>
                      <a:pt x="12097" y="23009"/>
                    </a:lnTo>
                    <a:lnTo>
                      <a:pt x="16486" y="20388"/>
                    </a:lnTo>
                    <a:lnTo>
                      <a:pt x="20615" y="22250"/>
                    </a:lnTo>
                    <a:lnTo>
                      <a:pt x="47005" y="54580"/>
                    </a:lnTo>
                    <a:lnTo>
                      <a:pt x="57907" y="82038"/>
                    </a:lnTo>
                    <a:lnTo>
                      <a:pt x="55830" y="37505"/>
                    </a:lnTo>
                    <a:lnTo>
                      <a:pt x="60104" y="15459"/>
                    </a:lnTo>
                    <a:lnTo>
                      <a:pt x="66537" y="8136"/>
                    </a:lnTo>
                    <a:lnTo>
                      <a:pt x="86517" y="0"/>
                    </a:lnTo>
                    <a:lnTo>
                      <a:pt x="96177" y="1439"/>
                    </a:lnTo>
                    <a:lnTo>
                      <a:pt x="113326" y="12664"/>
                    </a:lnTo>
                    <a:lnTo>
                      <a:pt x="136508" y="39274"/>
                    </a:lnTo>
                    <a:lnTo>
                      <a:pt x="161380" y="99836"/>
                    </a:lnTo>
                    <a:lnTo>
                      <a:pt x="173243" y="155907"/>
                    </a:lnTo>
                  </a:path>
                </a:pathLst>
              </a:custGeom>
              <a:ln w="39242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8" name="Freeform 167"/>
              <p:cNvSpPr/>
              <p:nvPr/>
            </p:nvSpPr>
            <p:spPr>
              <a:xfrm>
                <a:off x="4372942" y="4617927"/>
                <a:ext cx="129189" cy="211476"/>
              </a:xfrm>
              <a:custGeom>
                <a:avLst/>
                <a:gdLst/>
                <a:ahLst/>
                <a:cxnLst/>
                <a:rect l="0" t="0" r="0" b="0"/>
                <a:pathLst>
                  <a:path w="129189" h="211476">
                    <a:moveTo>
                      <a:pt x="72556" y="5748"/>
                    </a:moveTo>
                    <a:lnTo>
                      <a:pt x="55311" y="0"/>
                    </a:lnTo>
                    <a:lnTo>
                      <a:pt x="37220" y="386"/>
                    </a:lnTo>
                    <a:lnTo>
                      <a:pt x="27343" y="2174"/>
                    </a:lnTo>
                    <a:lnTo>
                      <a:pt x="19555" y="6974"/>
                    </a:lnTo>
                    <a:lnTo>
                      <a:pt x="7694" y="21933"/>
                    </a:lnTo>
                    <a:lnTo>
                      <a:pt x="0" y="56395"/>
                    </a:lnTo>
                    <a:lnTo>
                      <a:pt x="4617" y="76782"/>
                    </a:lnTo>
                    <a:lnTo>
                      <a:pt x="9217" y="85587"/>
                    </a:lnTo>
                    <a:lnTo>
                      <a:pt x="17096" y="91457"/>
                    </a:lnTo>
                    <a:lnTo>
                      <a:pt x="72144" y="107400"/>
                    </a:lnTo>
                    <a:lnTo>
                      <a:pt x="104916" y="117810"/>
                    </a:lnTo>
                    <a:lnTo>
                      <a:pt x="120224" y="131348"/>
                    </a:lnTo>
                    <a:lnTo>
                      <a:pt x="125989" y="140010"/>
                    </a:lnTo>
                    <a:lnTo>
                      <a:pt x="129188" y="159260"/>
                    </a:lnTo>
                    <a:lnTo>
                      <a:pt x="128357" y="169447"/>
                    </a:lnTo>
                    <a:lnTo>
                      <a:pt x="124193" y="177441"/>
                    </a:lnTo>
                    <a:lnTo>
                      <a:pt x="109943" y="189531"/>
                    </a:lnTo>
                    <a:lnTo>
                      <a:pt x="72588" y="205893"/>
                    </a:lnTo>
                    <a:lnTo>
                      <a:pt x="40072" y="211475"/>
                    </a:lnTo>
                  </a:path>
                </a:pathLst>
              </a:custGeom>
              <a:ln w="39242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9" name="Freeform 168"/>
              <p:cNvSpPr/>
              <p:nvPr/>
            </p:nvSpPr>
            <p:spPr>
              <a:xfrm>
                <a:off x="4546187" y="4655167"/>
                <a:ext cx="115866" cy="148327"/>
              </a:xfrm>
              <a:custGeom>
                <a:avLst/>
                <a:gdLst/>
                <a:ahLst/>
                <a:cxnLst/>
                <a:rect l="0" t="0" r="0" b="0"/>
                <a:pathLst>
                  <a:path w="115866" h="148327">
                    <a:moveTo>
                      <a:pt x="7588" y="65958"/>
                    </a:moveTo>
                    <a:lnTo>
                      <a:pt x="52800" y="81028"/>
                    </a:lnTo>
                    <a:lnTo>
                      <a:pt x="73400" y="78270"/>
                    </a:lnTo>
                    <a:lnTo>
                      <a:pt x="83946" y="74166"/>
                    </a:lnTo>
                    <a:lnTo>
                      <a:pt x="98871" y="59981"/>
                    </a:lnTo>
                    <a:lnTo>
                      <a:pt x="104536" y="51146"/>
                    </a:lnTo>
                    <a:lnTo>
                      <a:pt x="105906" y="41646"/>
                    </a:lnTo>
                    <a:lnTo>
                      <a:pt x="101013" y="21466"/>
                    </a:lnTo>
                    <a:lnTo>
                      <a:pt x="87608" y="6883"/>
                    </a:lnTo>
                    <a:lnTo>
                      <a:pt x="78981" y="1310"/>
                    </a:lnTo>
                    <a:lnTo>
                      <a:pt x="70823" y="0"/>
                    </a:lnTo>
                    <a:lnTo>
                      <a:pt x="62979" y="1534"/>
                    </a:lnTo>
                    <a:lnTo>
                      <a:pt x="27352" y="21284"/>
                    </a:lnTo>
                    <a:lnTo>
                      <a:pt x="13164" y="37681"/>
                    </a:lnTo>
                    <a:lnTo>
                      <a:pt x="4051" y="58203"/>
                    </a:lnTo>
                    <a:lnTo>
                      <a:pt x="0" y="83364"/>
                    </a:lnTo>
                    <a:lnTo>
                      <a:pt x="4617" y="104172"/>
                    </a:lnTo>
                    <a:lnTo>
                      <a:pt x="27186" y="137136"/>
                    </a:lnTo>
                    <a:lnTo>
                      <a:pt x="47177" y="145715"/>
                    </a:lnTo>
                    <a:lnTo>
                      <a:pt x="70900" y="148326"/>
                    </a:lnTo>
                    <a:lnTo>
                      <a:pt x="115865" y="141752"/>
                    </a:lnTo>
                  </a:path>
                </a:pathLst>
              </a:custGeom>
              <a:ln w="39242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0" name="Freeform 169"/>
              <p:cNvSpPr/>
              <p:nvPr/>
            </p:nvSpPr>
            <p:spPr>
              <a:xfrm>
                <a:off x="4716191" y="4558709"/>
                <a:ext cx="43312" cy="238211"/>
              </a:xfrm>
              <a:custGeom>
                <a:avLst/>
                <a:gdLst/>
                <a:ahLst/>
                <a:cxnLst/>
                <a:rect l="0" t="0" r="0" b="0"/>
                <a:pathLst>
                  <a:path w="43312" h="238211">
                    <a:moveTo>
                      <a:pt x="0" y="0"/>
                    </a:moveTo>
                    <a:lnTo>
                      <a:pt x="11778" y="55683"/>
                    </a:lnTo>
                    <a:lnTo>
                      <a:pt x="19704" y="112191"/>
                    </a:lnTo>
                    <a:lnTo>
                      <a:pt x="29914" y="168492"/>
                    </a:lnTo>
                    <a:lnTo>
                      <a:pt x="40308" y="212407"/>
                    </a:lnTo>
                    <a:lnTo>
                      <a:pt x="43311" y="238210"/>
                    </a:lnTo>
                  </a:path>
                </a:pathLst>
              </a:custGeom>
              <a:ln w="39242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1" name="Freeform 170"/>
              <p:cNvSpPr/>
              <p:nvPr/>
            </p:nvSpPr>
            <p:spPr>
              <a:xfrm>
                <a:off x="4830483" y="4524291"/>
                <a:ext cx="91436" cy="272629"/>
              </a:xfrm>
              <a:custGeom>
                <a:avLst/>
                <a:gdLst/>
                <a:ahLst/>
                <a:cxnLst/>
                <a:rect l="0" t="0" r="0" b="0"/>
                <a:pathLst>
                  <a:path w="91436" h="272629">
                    <a:moveTo>
                      <a:pt x="69779" y="272628"/>
                    </a:moveTo>
                    <a:lnTo>
                      <a:pt x="51311" y="217222"/>
                    </a:lnTo>
                    <a:lnTo>
                      <a:pt x="30041" y="152208"/>
                    </a:lnTo>
                    <a:lnTo>
                      <a:pt x="12027" y="90047"/>
                    </a:lnTo>
                    <a:lnTo>
                      <a:pt x="0" y="45540"/>
                    </a:lnTo>
                    <a:lnTo>
                      <a:pt x="1872" y="23721"/>
                    </a:lnTo>
                    <a:lnTo>
                      <a:pt x="6462" y="15256"/>
                    </a:lnTo>
                    <a:lnTo>
                      <a:pt x="21186" y="2642"/>
                    </a:lnTo>
                    <a:lnTo>
                      <a:pt x="30165" y="0"/>
                    </a:lnTo>
                    <a:lnTo>
                      <a:pt x="49767" y="272"/>
                    </a:lnTo>
                    <a:lnTo>
                      <a:pt x="91435" y="12762"/>
                    </a:lnTo>
                  </a:path>
                </a:pathLst>
              </a:custGeom>
              <a:ln w="39242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2" name="Freeform 171"/>
              <p:cNvSpPr/>
              <p:nvPr/>
            </p:nvSpPr>
            <p:spPr>
              <a:xfrm>
                <a:off x="4846123" y="4688642"/>
                <a:ext cx="75796" cy="1"/>
              </a:xfrm>
              <a:custGeom>
                <a:avLst/>
                <a:gdLst/>
                <a:ahLst/>
                <a:cxnLst/>
                <a:rect l="0" t="0" r="0" b="0"/>
                <a:pathLst>
                  <a:path w="75796" h="1">
                    <a:moveTo>
                      <a:pt x="75795" y="0"/>
                    </a:moveTo>
                    <a:lnTo>
                      <a:pt x="31890" y="0"/>
                    </a:lnTo>
                    <a:lnTo>
                      <a:pt x="0" y="0"/>
                    </a:lnTo>
                  </a:path>
                </a:pathLst>
              </a:custGeom>
              <a:ln w="39242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3" name="Freeform 172"/>
              <p:cNvSpPr/>
              <p:nvPr/>
            </p:nvSpPr>
            <p:spPr>
              <a:xfrm>
                <a:off x="5008540" y="4786091"/>
                <a:ext cx="36780" cy="129934"/>
              </a:xfrm>
              <a:custGeom>
                <a:avLst/>
                <a:gdLst/>
                <a:ahLst/>
                <a:cxnLst/>
                <a:rect l="0" t="0" r="0" b="0"/>
                <a:pathLst>
                  <a:path w="36780" h="129934">
                    <a:moveTo>
                      <a:pt x="0" y="0"/>
                    </a:moveTo>
                    <a:lnTo>
                      <a:pt x="28293" y="55407"/>
                    </a:lnTo>
                    <a:lnTo>
                      <a:pt x="35834" y="76358"/>
                    </a:lnTo>
                    <a:lnTo>
                      <a:pt x="36779" y="97701"/>
                    </a:lnTo>
                    <a:lnTo>
                      <a:pt x="33189" y="115608"/>
                    </a:lnTo>
                    <a:lnTo>
                      <a:pt x="30548" y="120383"/>
                    </a:lnTo>
                    <a:lnTo>
                      <a:pt x="21655" y="129933"/>
                    </a:lnTo>
                  </a:path>
                </a:pathLst>
              </a:custGeom>
              <a:ln w="39242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84" name="Group 183"/>
            <p:cNvGrpSpPr/>
            <p:nvPr/>
          </p:nvGrpSpPr>
          <p:grpSpPr>
            <a:xfrm>
              <a:off x="5206449" y="4482915"/>
              <a:ext cx="914952" cy="454766"/>
              <a:chOff x="5206449" y="4482915"/>
              <a:chExt cx="914952" cy="454766"/>
            </a:xfrm>
          </p:grpSpPr>
          <p:sp>
            <p:nvSpPr>
              <p:cNvPr id="175" name="Freeform 174"/>
              <p:cNvSpPr/>
              <p:nvPr/>
            </p:nvSpPr>
            <p:spPr>
              <a:xfrm>
                <a:off x="5206449" y="4482915"/>
                <a:ext cx="116096" cy="294560"/>
              </a:xfrm>
              <a:custGeom>
                <a:avLst/>
                <a:gdLst/>
                <a:ahLst/>
                <a:cxnLst/>
                <a:rect l="0" t="0" r="0" b="0"/>
                <a:pathLst>
                  <a:path w="116096" h="294560">
                    <a:moveTo>
                      <a:pt x="18646" y="0"/>
                    </a:moveTo>
                    <a:lnTo>
                      <a:pt x="18646" y="60283"/>
                    </a:lnTo>
                    <a:lnTo>
                      <a:pt x="18646" y="115996"/>
                    </a:lnTo>
                    <a:lnTo>
                      <a:pt x="18646" y="176550"/>
                    </a:lnTo>
                    <a:lnTo>
                      <a:pt x="18646" y="240333"/>
                    </a:lnTo>
                    <a:lnTo>
                      <a:pt x="18646" y="284690"/>
                    </a:lnTo>
                    <a:lnTo>
                      <a:pt x="16239" y="292055"/>
                    </a:lnTo>
                    <a:lnTo>
                      <a:pt x="12229" y="294559"/>
                    </a:lnTo>
                    <a:lnTo>
                      <a:pt x="7149" y="293822"/>
                    </a:lnTo>
                    <a:lnTo>
                      <a:pt x="3763" y="288518"/>
                    </a:lnTo>
                    <a:lnTo>
                      <a:pt x="0" y="269793"/>
                    </a:lnTo>
                    <a:lnTo>
                      <a:pt x="6229" y="219763"/>
                    </a:lnTo>
                    <a:lnTo>
                      <a:pt x="12325" y="196325"/>
                    </a:lnTo>
                    <a:lnTo>
                      <a:pt x="25461" y="177085"/>
                    </a:lnTo>
                    <a:lnTo>
                      <a:pt x="34017" y="168586"/>
                    </a:lnTo>
                    <a:lnTo>
                      <a:pt x="56356" y="159143"/>
                    </a:lnTo>
                    <a:lnTo>
                      <a:pt x="69051" y="156625"/>
                    </a:lnTo>
                    <a:lnTo>
                      <a:pt x="78717" y="158555"/>
                    </a:lnTo>
                    <a:lnTo>
                      <a:pt x="86363" y="163451"/>
                    </a:lnTo>
                    <a:lnTo>
                      <a:pt x="98069" y="178516"/>
                    </a:lnTo>
                    <a:lnTo>
                      <a:pt x="107281" y="197243"/>
                    </a:lnTo>
                    <a:lnTo>
                      <a:pt x="114934" y="251500"/>
                    </a:lnTo>
                    <a:lnTo>
                      <a:pt x="116095" y="270693"/>
                    </a:lnTo>
                  </a:path>
                </a:pathLst>
              </a:custGeom>
              <a:ln w="39242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6" name="Freeform 175"/>
              <p:cNvSpPr/>
              <p:nvPr/>
            </p:nvSpPr>
            <p:spPr>
              <a:xfrm>
                <a:off x="5355027" y="4620386"/>
                <a:ext cx="98115" cy="144050"/>
              </a:xfrm>
              <a:custGeom>
                <a:avLst/>
                <a:gdLst/>
                <a:ahLst/>
                <a:cxnLst/>
                <a:rect l="0" t="0" r="0" b="0"/>
                <a:pathLst>
                  <a:path w="98115" h="144050">
                    <a:moveTo>
                      <a:pt x="0" y="68256"/>
                    </a:moveTo>
                    <a:lnTo>
                      <a:pt x="54203" y="90556"/>
                    </a:lnTo>
                    <a:lnTo>
                      <a:pt x="62603" y="89138"/>
                    </a:lnTo>
                    <a:lnTo>
                      <a:pt x="78353" y="81146"/>
                    </a:lnTo>
                    <a:lnTo>
                      <a:pt x="93374" y="69573"/>
                    </a:lnTo>
                    <a:lnTo>
                      <a:pt x="97139" y="61916"/>
                    </a:lnTo>
                    <a:lnTo>
                      <a:pt x="98114" y="43782"/>
                    </a:lnTo>
                    <a:lnTo>
                      <a:pt x="91328" y="26900"/>
                    </a:lnTo>
                    <a:lnTo>
                      <a:pt x="86150" y="19030"/>
                    </a:lnTo>
                    <a:lnTo>
                      <a:pt x="70772" y="7077"/>
                    </a:lnTo>
                    <a:lnTo>
                      <a:pt x="61619" y="2205"/>
                    </a:lnTo>
                    <a:lnTo>
                      <a:pt x="41823" y="0"/>
                    </a:lnTo>
                    <a:lnTo>
                      <a:pt x="31491" y="1097"/>
                    </a:lnTo>
                    <a:lnTo>
                      <a:pt x="23401" y="5437"/>
                    </a:lnTo>
                    <a:lnTo>
                      <a:pt x="11203" y="19884"/>
                    </a:lnTo>
                    <a:lnTo>
                      <a:pt x="8187" y="41543"/>
                    </a:lnTo>
                    <a:lnTo>
                      <a:pt x="16054" y="88912"/>
                    </a:lnTo>
                    <a:lnTo>
                      <a:pt x="31493" y="116350"/>
                    </a:lnTo>
                    <a:lnTo>
                      <a:pt x="51305" y="139719"/>
                    </a:lnTo>
                    <a:lnTo>
                      <a:pt x="59468" y="143569"/>
                    </a:lnTo>
                    <a:lnTo>
                      <a:pt x="97450" y="144049"/>
                    </a:lnTo>
                  </a:path>
                </a:pathLst>
              </a:custGeom>
              <a:ln w="39242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7" name="Freeform 176"/>
              <p:cNvSpPr/>
              <p:nvPr/>
            </p:nvSpPr>
            <p:spPr>
              <a:xfrm>
                <a:off x="5490736" y="4623675"/>
                <a:ext cx="59192" cy="140046"/>
              </a:xfrm>
              <a:custGeom>
                <a:avLst/>
                <a:gdLst/>
                <a:ahLst/>
                <a:cxnLst/>
                <a:rect l="0" t="0" r="0" b="0"/>
                <a:pathLst>
                  <a:path w="59192" h="140046">
                    <a:moveTo>
                      <a:pt x="5052" y="75795"/>
                    </a:moveTo>
                    <a:lnTo>
                      <a:pt x="21115" y="140045"/>
                    </a:lnTo>
                    <a:lnTo>
                      <a:pt x="4513" y="76849"/>
                    </a:lnTo>
                    <a:lnTo>
                      <a:pt x="0" y="54608"/>
                    </a:lnTo>
                    <a:lnTo>
                      <a:pt x="2005" y="32692"/>
                    </a:lnTo>
                    <a:lnTo>
                      <a:pt x="6629" y="24201"/>
                    </a:lnTo>
                    <a:lnTo>
                      <a:pt x="21393" y="11558"/>
                    </a:lnTo>
                    <a:lnTo>
                      <a:pt x="36778" y="5137"/>
                    </a:lnTo>
                    <a:lnTo>
                      <a:pt x="59191" y="0"/>
                    </a:lnTo>
                  </a:path>
                </a:pathLst>
              </a:custGeom>
              <a:ln w="39242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8" name="Freeform 177"/>
              <p:cNvSpPr/>
              <p:nvPr/>
            </p:nvSpPr>
            <p:spPr>
              <a:xfrm>
                <a:off x="5592234" y="4617927"/>
                <a:ext cx="100874" cy="159569"/>
              </a:xfrm>
              <a:custGeom>
                <a:avLst/>
                <a:gdLst/>
                <a:ahLst/>
                <a:cxnLst/>
                <a:rect l="0" t="0" r="0" b="0"/>
                <a:pathLst>
                  <a:path w="100874" h="159569">
                    <a:moveTo>
                      <a:pt x="87625" y="5748"/>
                    </a:moveTo>
                    <a:lnTo>
                      <a:pt x="70381" y="0"/>
                    </a:lnTo>
                    <a:lnTo>
                      <a:pt x="52290" y="386"/>
                    </a:lnTo>
                    <a:lnTo>
                      <a:pt x="42413" y="2174"/>
                    </a:lnTo>
                    <a:lnTo>
                      <a:pt x="25022" y="13784"/>
                    </a:lnTo>
                    <a:lnTo>
                      <a:pt x="10475" y="30975"/>
                    </a:lnTo>
                    <a:lnTo>
                      <a:pt x="0" y="50646"/>
                    </a:lnTo>
                    <a:lnTo>
                      <a:pt x="334" y="58539"/>
                    </a:lnTo>
                    <a:lnTo>
                      <a:pt x="4167" y="65004"/>
                    </a:lnTo>
                    <a:lnTo>
                      <a:pt x="10331" y="70517"/>
                    </a:lnTo>
                    <a:lnTo>
                      <a:pt x="30013" y="76642"/>
                    </a:lnTo>
                    <a:lnTo>
                      <a:pt x="76111" y="86323"/>
                    </a:lnTo>
                    <a:lnTo>
                      <a:pt x="84762" y="91947"/>
                    </a:lnTo>
                    <a:lnTo>
                      <a:pt x="97581" y="107822"/>
                    </a:lnTo>
                    <a:lnTo>
                      <a:pt x="100873" y="126908"/>
                    </a:lnTo>
                    <a:lnTo>
                      <a:pt x="100066" y="137051"/>
                    </a:lnTo>
                    <a:lnTo>
                      <a:pt x="95919" y="145016"/>
                    </a:lnTo>
                    <a:lnTo>
                      <a:pt x="81687" y="157074"/>
                    </a:lnTo>
                    <a:lnTo>
                      <a:pt x="72839" y="159568"/>
                    </a:lnTo>
                    <a:lnTo>
                      <a:pt x="22659" y="157336"/>
                    </a:lnTo>
                  </a:path>
                </a:pathLst>
              </a:custGeom>
              <a:ln w="39242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9" name="Freeform 178"/>
              <p:cNvSpPr/>
              <p:nvPr/>
            </p:nvSpPr>
            <p:spPr>
              <a:xfrm>
                <a:off x="5723170" y="4642467"/>
                <a:ext cx="97451" cy="161701"/>
              </a:xfrm>
              <a:custGeom>
                <a:avLst/>
                <a:gdLst/>
                <a:ahLst/>
                <a:cxnLst/>
                <a:rect l="0" t="0" r="0" b="0"/>
                <a:pathLst>
                  <a:path w="97451" h="161701">
                    <a:moveTo>
                      <a:pt x="0" y="57003"/>
                    </a:moveTo>
                    <a:lnTo>
                      <a:pt x="45213" y="72073"/>
                    </a:lnTo>
                    <a:lnTo>
                      <a:pt x="54203" y="71862"/>
                    </a:lnTo>
                    <a:lnTo>
                      <a:pt x="70610" y="65211"/>
                    </a:lnTo>
                    <a:lnTo>
                      <a:pt x="93374" y="47938"/>
                    </a:lnTo>
                    <a:lnTo>
                      <a:pt x="95936" y="40132"/>
                    </a:lnTo>
                    <a:lnTo>
                      <a:pt x="92366" y="21834"/>
                    </a:lnTo>
                    <a:lnTo>
                      <a:pt x="86842" y="14307"/>
                    </a:lnTo>
                    <a:lnTo>
                      <a:pt x="71080" y="2737"/>
                    </a:lnTo>
                    <a:lnTo>
                      <a:pt x="48835" y="0"/>
                    </a:lnTo>
                    <a:lnTo>
                      <a:pt x="36166" y="954"/>
                    </a:lnTo>
                    <a:lnTo>
                      <a:pt x="26517" y="5200"/>
                    </a:lnTo>
                    <a:lnTo>
                      <a:pt x="12588" y="19542"/>
                    </a:lnTo>
                    <a:lnTo>
                      <a:pt x="5595" y="41156"/>
                    </a:lnTo>
                    <a:lnTo>
                      <a:pt x="3690" y="66802"/>
                    </a:lnTo>
                    <a:lnTo>
                      <a:pt x="15399" y="130998"/>
                    </a:lnTo>
                    <a:lnTo>
                      <a:pt x="21094" y="140019"/>
                    </a:lnTo>
                    <a:lnTo>
                      <a:pt x="37047" y="153250"/>
                    </a:lnTo>
                    <a:lnTo>
                      <a:pt x="59375" y="159934"/>
                    </a:lnTo>
                    <a:lnTo>
                      <a:pt x="80528" y="161700"/>
                    </a:lnTo>
                    <a:lnTo>
                      <a:pt x="86169" y="160487"/>
                    </a:lnTo>
                    <a:lnTo>
                      <a:pt x="97450" y="154452"/>
                    </a:lnTo>
                  </a:path>
                </a:pathLst>
              </a:custGeom>
              <a:ln w="39242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0" name="Freeform 179"/>
              <p:cNvSpPr/>
              <p:nvPr/>
            </p:nvSpPr>
            <p:spPr>
              <a:xfrm>
                <a:off x="5885586" y="4558709"/>
                <a:ext cx="21657" cy="238211"/>
              </a:xfrm>
              <a:custGeom>
                <a:avLst/>
                <a:gdLst/>
                <a:ahLst/>
                <a:cxnLst/>
                <a:rect l="0" t="0" r="0" b="0"/>
                <a:pathLst>
                  <a:path w="21657" h="238211">
                    <a:moveTo>
                      <a:pt x="0" y="0"/>
                    </a:moveTo>
                    <a:lnTo>
                      <a:pt x="3208" y="55684"/>
                    </a:lnTo>
                    <a:lnTo>
                      <a:pt x="9323" y="117940"/>
                    </a:lnTo>
                    <a:lnTo>
                      <a:pt x="11734" y="178316"/>
                    </a:lnTo>
                    <a:lnTo>
                      <a:pt x="21656" y="238210"/>
                    </a:lnTo>
                  </a:path>
                </a:pathLst>
              </a:custGeom>
              <a:ln w="39242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1" name="Freeform 180"/>
              <p:cNvSpPr/>
              <p:nvPr/>
            </p:nvSpPr>
            <p:spPr>
              <a:xfrm>
                <a:off x="5989014" y="4504570"/>
                <a:ext cx="80645" cy="303178"/>
              </a:xfrm>
              <a:custGeom>
                <a:avLst/>
                <a:gdLst/>
                <a:ahLst/>
                <a:cxnLst/>
                <a:rect l="0" t="0" r="0" b="0"/>
                <a:pathLst>
                  <a:path w="80645" h="303178">
                    <a:moveTo>
                      <a:pt x="37333" y="303177"/>
                    </a:moveTo>
                    <a:lnTo>
                      <a:pt x="37332" y="242894"/>
                    </a:lnTo>
                    <a:lnTo>
                      <a:pt x="25555" y="181480"/>
                    </a:lnTo>
                    <a:lnTo>
                      <a:pt x="11880" y="120063"/>
                    </a:lnTo>
                    <a:lnTo>
                      <a:pt x="0" y="66092"/>
                    </a:lnTo>
                    <a:lnTo>
                      <a:pt x="1892" y="38598"/>
                    </a:lnTo>
                    <a:lnTo>
                      <a:pt x="9952" y="16754"/>
                    </a:lnTo>
                    <a:lnTo>
                      <a:pt x="15469" y="7560"/>
                    </a:lnTo>
                    <a:lnTo>
                      <a:pt x="23960" y="2634"/>
                    </a:lnTo>
                    <a:lnTo>
                      <a:pt x="80644" y="0"/>
                    </a:lnTo>
                  </a:path>
                </a:pathLst>
              </a:custGeom>
              <a:ln w="39242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2" name="Freeform 181"/>
              <p:cNvSpPr/>
              <p:nvPr/>
            </p:nvSpPr>
            <p:spPr>
              <a:xfrm>
                <a:off x="5950553" y="4677814"/>
                <a:ext cx="108278" cy="21656"/>
              </a:xfrm>
              <a:custGeom>
                <a:avLst/>
                <a:gdLst/>
                <a:ahLst/>
                <a:cxnLst/>
                <a:rect l="0" t="0" r="0" b="0"/>
                <a:pathLst>
                  <a:path w="108278" h="21656">
                    <a:moveTo>
                      <a:pt x="108277" y="0"/>
                    </a:moveTo>
                    <a:lnTo>
                      <a:pt x="64372" y="3208"/>
                    </a:lnTo>
                    <a:lnTo>
                      <a:pt x="0" y="21655"/>
                    </a:lnTo>
                  </a:path>
                </a:pathLst>
              </a:custGeom>
              <a:ln w="39242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3" name="Freeform 182"/>
              <p:cNvSpPr/>
              <p:nvPr/>
            </p:nvSpPr>
            <p:spPr>
              <a:xfrm>
                <a:off x="6091313" y="4786091"/>
                <a:ext cx="30088" cy="151590"/>
              </a:xfrm>
              <a:custGeom>
                <a:avLst/>
                <a:gdLst/>
                <a:ahLst/>
                <a:cxnLst/>
                <a:rect l="0" t="0" r="0" b="0"/>
                <a:pathLst>
                  <a:path w="30088" h="151590">
                    <a:moveTo>
                      <a:pt x="0" y="0"/>
                    </a:moveTo>
                    <a:lnTo>
                      <a:pt x="24393" y="45212"/>
                    </a:lnTo>
                    <a:lnTo>
                      <a:pt x="30087" y="82106"/>
                    </a:lnTo>
                    <a:lnTo>
                      <a:pt x="25002" y="106270"/>
                    </a:lnTo>
                    <a:lnTo>
                      <a:pt x="10828" y="151589"/>
                    </a:lnTo>
                  </a:path>
                </a:pathLst>
              </a:custGeom>
              <a:ln w="39242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94" name="Group 193"/>
            <p:cNvGrpSpPr/>
            <p:nvPr/>
          </p:nvGrpSpPr>
          <p:grpSpPr>
            <a:xfrm>
              <a:off x="4239770" y="4991818"/>
              <a:ext cx="703804" cy="411455"/>
              <a:chOff x="4239770" y="4991818"/>
              <a:chExt cx="703804" cy="411455"/>
            </a:xfrm>
          </p:grpSpPr>
          <p:sp>
            <p:nvSpPr>
              <p:cNvPr id="185" name="Freeform 184"/>
              <p:cNvSpPr/>
              <p:nvPr/>
            </p:nvSpPr>
            <p:spPr>
              <a:xfrm>
                <a:off x="4261426" y="5219201"/>
                <a:ext cx="1" cy="184072"/>
              </a:xfrm>
              <a:custGeom>
                <a:avLst/>
                <a:gdLst/>
                <a:ahLst/>
                <a:cxnLst/>
                <a:rect l="0" t="0" r="0" b="0"/>
                <a:pathLst>
                  <a:path w="1" h="184072">
                    <a:moveTo>
                      <a:pt x="0" y="0"/>
                    </a:moveTo>
                    <a:lnTo>
                      <a:pt x="0" y="62100"/>
                    </a:lnTo>
                    <a:lnTo>
                      <a:pt x="0" y="118256"/>
                    </a:lnTo>
                    <a:lnTo>
                      <a:pt x="0" y="160159"/>
                    </a:lnTo>
                    <a:lnTo>
                      <a:pt x="0" y="184071"/>
                    </a:lnTo>
                  </a:path>
                </a:pathLst>
              </a:custGeom>
              <a:ln w="39242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6" name="Freeform 185"/>
              <p:cNvSpPr/>
              <p:nvPr/>
            </p:nvSpPr>
            <p:spPr>
              <a:xfrm>
                <a:off x="4239770" y="5067613"/>
                <a:ext cx="1" cy="21656"/>
              </a:xfrm>
              <a:custGeom>
                <a:avLst/>
                <a:gdLst/>
                <a:ahLst/>
                <a:cxnLst/>
                <a:rect l="0" t="0" r="0" b="0"/>
                <a:pathLst>
                  <a:path w="1" h="21656">
                    <a:moveTo>
                      <a:pt x="0" y="0"/>
                    </a:moveTo>
                    <a:lnTo>
                      <a:pt x="0" y="21655"/>
                    </a:lnTo>
                  </a:path>
                </a:pathLst>
              </a:custGeom>
              <a:ln w="39242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7" name="Freeform 186"/>
              <p:cNvSpPr/>
              <p:nvPr/>
            </p:nvSpPr>
            <p:spPr>
              <a:xfrm>
                <a:off x="4358875" y="4991818"/>
                <a:ext cx="10829" cy="389800"/>
              </a:xfrm>
              <a:custGeom>
                <a:avLst/>
                <a:gdLst/>
                <a:ahLst/>
                <a:cxnLst/>
                <a:rect l="0" t="0" r="0" b="0"/>
                <a:pathLst>
                  <a:path w="10829" h="389800">
                    <a:moveTo>
                      <a:pt x="0" y="0"/>
                    </a:moveTo>
                    <a:lnTo>
                      <a:pt x="0" y="58892"/>
                    </a:lnTo>
                    <a:lnTo>
                      <a:pt x="3209" y="112894"/>
                    </a:lnTo>
                    <a:lnTo>
                      <a:pt x="8570" y="174612"/>
                    </a:lnTo>
                    <a:lnTo>
                      <a:pt x="10159" y="238616"/>
                    </a:lnTo>
                    <a:lnTo>
                      <a:pt x="10630" y="296880"/>
                    </a:lnTo>
                    <a:lnTo>
                      <a:pt x="10789" y="359681"/>
                    </a:lnTo>
                    <a:lnTo>
                      <a:pt x="10828" y="389799"/>
                    </a:lnTo>
                  </a:path>
                </a:pathLst>
              </a:custGeom>
              <a:ln w="39242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8" name="Freeform 187"/>
              <p:cNvSpPr/>
              <p:nvPr/>
            </p:nvSpPr>
            <p:spPr>
              <a:xfrm>
                <a:off x="4261426" y="5143406"/>
                <a:ext cx="162416" cy="43312"/>
              </a:xfrm>
              <a:custGeom>
                <a:avLst/>
                <a:gdLst/>
                <a:ahLst/>
                <a:cxnLst/>
                <a:rect l="0" t="0" r="0" b="0"/>
                <a:pathLst>
                  <a:path w="162416" h="43312">
                    <a:moveTo>
                      <a:pt x="162415" y="0"/>
                    </a:moveTo>
                    <a:lnTo>
                      <a:pt x="102133" y="15071"/>
                    </a:lnTo>
                    <a:lnTo>
                      <a:pt x="43927" y="32567"/>
                    </a:lnTo>
                    <a:lnTo>
                      <a:pt x="0" y="43311"/>
                    </a:lnTo>
                  </a:path>
                </a:pathLst>
              </a:custGeom>
              <a:ln w="39242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9" name="Freeform 188"/>
              <p:cNvSpPr/>
              <p:nvPr/>
            </p:nvSpPr>
            <p:spPr>
              <a:xfrm>
                <a:off x="4444518" y="5143406"/>
                <a:ext cx="141798" cy="201071"/>
              </a:xfrm>
              <a:custGeom>
                <a:avLst/>
                <a:gdLst/>
                <a:ahLst/>
                <a:cxnLst/>
                <a:rect l="0" t="0" r="0" b="0"/>
                <a:pathLst>
                  <a:path w="141798" h="201071">
                    <a:moveTo>
                      <a:pt x="120085" y="0"/>
                    </a:moveTo>
                    <a:lnTo>
                      <a:pt x="97092" y="0"/>
                    </a:lnTo>
                    <a:lnTo>
                      <a:pt x="79388" y="6417"/>
                    </a:lnTo>
                    <a:lnTo>
                      <a:pt x="25122" y="38513"/>
                    </a:lnTo>
                    <a:lnTo>
                      <a:pt x="10506" y="56819"/>
                    </a:lnTo>
                    <a:lnTo>
                      <a:pt x="0" y="76986"/>
                    </a:lnTo>
                    <a:lnTo>
                      <a:pt x="326" y="85010"/>
                    </a:lnTo>
                    <a:lnTo>
                      <a:pt x="4153" y="91563"/>
                    </a:lnTo>
                    <a:lnTo>
                      <a:pt x="18030" y="102052"/>
                    </a:lnTo>
                    <a:lnTo>
                      <a:pt x="36228" y="110724"/>
                    </a:lnTo>
                    <a:lnTo>
                      <a:pt x="96536" y="121210"/>
                    </a:lnTo>
                    <a:lnTo>
                      <a:pt x="118040" y="128462"/>
                    </a:lnTo>
                    <a:lnTo>
                      <a:pt x="135617" y="139707"/>
                    </a:lnTo>
                    <a:lnTo>
                      <a:pt x="140064" y="147276"/>
                    </a:lnTo>
                    <a:lnTo>
                      <a:pt x="141797" y="165312"/>
                    </a:lnTo>
                    <a:lnTo>
                      <a:pt x="135349" y="182151"/>
                    </a:lnTo>
                    <a:lnTo>
                      <a:pt x="130261" y="190009"/>
                    </a:lnTo>
                    <a:lnTo>
                      <a:pt x="122056" y="195249"/>
                    </a:lnTo>
                    <a:lnTo>
                      <a:pt x="100107" y="201070"/>
                    </a:lnTo>
                    <a:lnTo>
                      <a:pt x="47720" y="196544"/>
                    </a:lnTo>
                    <a:lnTo>
                      <a:pt x="22635" y="194900"/>
                    </a:lnTo>
                  </a:path>
                </a:pathLst>
              </a:custGeom>
              <a:ln w="39242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0" name="Freeform 189"/>
              <p:cNvSpPr/>
              <p:nvPr/>
            </p:nvSpPr>
            <p:spPr>
              <a:xfrm>
                <a:off x="4579597" y="5150881"/>
                <a:ext cx="169078" cy="227894"/>
              </a:xfrm>
              <a:custGeom>
                <a:avLst/>
                <a:gdLst/>
                <a:ahLst/>
                <a:cxnLst/>
                <a:rect l="0" t="0" r="0" b="0"/>
                <a:pathLst>
                  <a:path w="169078" h="227894">
                    <a:moveTo>
                      <a:pt x="17489" y="100803"/>
                    </a:moveTo>
                    <a:lnTo>
                      <a:pt x="28985" y="112299"/>
                    </a:lnTo>
                    <a:lnTo>
                      <a:pt x="47462" y="117943"/>
                    </a:lnTo>
                    <a:lnTo>
                      <a:pt x="71715" y="119249"/>
                    </a:lnTo>
                    <a:lnTo>
                      <a:pt x="110018" y="112016"/>
                    </a:lnTo>
                    <a:lnTo>
                      <a:pt x="129194" y="101375"/>
                    </a:lnTo>
                    <a:lnTo>
                      <a:pt x="135269" y="92763"/>
                    </a:lnTo>
                    <a:lnTo>
                      <a:pt x="142020" y="70361"/>
                    </a:lnTo>
                    <a:lnTo>
                      <a:pt x="141415" y="60055"/>
                    </a:lnTo>
                    <a:lnTo>
                      <a:pt x="134325" y="42189"/>
                    </a:lnTo>
                    <a:lnTo>
                      <a:pt x="116806" y="18604"/>
                    </a:lnTo>
                    <a:lnTo>
                      <a:pt x="90628" y="2123"/>
                    </a:lnTo>
                    <a:lnTo>
                      <a:pt x="70447" y="0"/>
                    </a:lnTo>
                    <a:lnTo>
                      <a:pt x="50651" y="4269"/>
                    </a:lnTo>
                    <a:lnTo>
                      <a:pt x="33831" y="14187"/>
                    </a:lnTo>
                    <a:lnTo>
                      <a:pt x="10835" y="39047"/>
                    </a:lnTo>
                    <a:lnTo>
                      <a:pt x="2500" y="62127"/>
                    </a:lnTo>
                    <a:lnTo>
                      <a:pt x="0" y="88426"/>
                    </a:lnTo>
                    <a:lnTo>
                      <a:pt x="11294" y="153074"/>
                    </a:lnTo>
                    <a:lnTo>
                      <a:pt x="27150" y="181123"/>
                    </a:lnTo>
                    <a:lnTo>
                      <a:pt x="47086" y="204673"/>
                    </a:lnTo>
                    <a:lnTo>
                      <a:pt x="73980" y="221142"/>
                    </a:lnTo>
                    <a:lnTo>
                      <a:pt x="110556" y="227893"/>
                    </a:lnTo>
                    <a:lnTo>
                      <a:pt x="169077" y="219908"/>
                    </a:lnTo>
                  </a:path>
                </a:pathLst>
              </a:custGeom>
              <a:ln w="39242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1" name="Freeform 190"/>
              <p:cNvSpPr/>
              <p:nvPr/>
            </p:nvSpPr>
            <p:spPr>
              <a:xfrm>
                <a:off x="4759502" y="5067613"/>
                <a:ext cx="21656" cy="292349"/>
              </a:xfrm>
              <a:custGeom>
                <a:avLst/>
                <a:gdLst/>
                <a:ahLst/>
                <a:cxnLst/>
                <a:rect l="0" t="0" r="0" b="0"/>
                <a:pathLst>
                  <a:path w="21656" h="292349">
                    <a:moveTo>
                      <a:pt x="0" y="0"/>
                    </a:moveTo>
                    <a:lnTo>
                      <a:pt x="5748" y="60282"/>
                    </a:lnTo>
                    <a:lnTo>
                      <a:pt x="9824" y="115996"/>
                    </a:lnTo>
                    <a:lnTo>
                      <a:pt x="13837" y="170134"/>
                    </a:lnTo>
                    <a:lnTo>
                      <a:pt x="20110" y="221688"/>
                    </a:lnTo>
                    <a:lnTo>
                      <a:pt x="21452" y="279716"/>
                    </a:lnTo>
                    <a:lnTo>
                      <a:pt x="21655" y="292348"/>
                    </a:lnTo>
                  </a:path>
                </a:pathLst>
              </a:custGeom>
              <a:ln w="39242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2" name="Freeform 191"/>
              <p:cNvSpPr/>
              <p:nvPr/>
            </p:nvSpPr>
            <p:spPr>
              <a:xfrm>
                <a:off x="4862940" y="5013474"/>
                <a:ext cx="69807" cy="324833"/>
              </a:xfrm>
              <a:custGeom>
                <a:avLst/>
                <a:gdLst/>
                <a:ahLst/>
                <a:cxnLst/>
                <a:rect l="0" t="0" r="0" b="0"/>
                <a:pathLst>
                  <a:path w="69807" h="324833">
                    <a:moveTo>
                      <a:pt x="58978" y="324832"/>
                    </a:moveTo>
                    <a:lnTo>
                      <a:pt x="41712" y="268222"/>
                    </a:lnTo>
                    <a:lnTo>
                      <a:pt x="32153" y="207065"/>
                    </a:lnTo>
                    <a:lnTo>
                      <a:pt x="18968" y="154036"/>
                    </a:lnTo>
                    <a:lnTo>
                      <a:pt x="4778" y="97220"/>
                    </a:lnTo>
                    <a:lnTo>
                      <a:pt x="0" y="68473"/>
                    </a:lnTo>
                    <a:lnTo>
                      <a:pt x="1887" y="39656"/>
                    </a:lnTo>
                    <a:lnTo>
                      <a:pt x="6480" y="28844"/>
                    </a:lnTo>
                    <a:lnTo>
                      <a:pt x="21208" y="13621"/>
                    </a:lnTo>
                    <a:lnTo>
                      <a:pt x="39785" y="6054"/>
                    </a:lnTo>
                    <a:lnTo>
                      <a:pt x="69806" y="0"/>
                    </a:lnTo>
                  </a:path>
                </a:pathLst>
              </a:custGeom>
              <a:ln w="39242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3" name="Freeform 192"/>
              <p:cNvSpPr/>
              <p:nvPr/>
            </p:nvSpPr>
            <p:spPr>
              <a:xfrm>
                <a:off x="4846123" y="5197545"/>
                <a:ext cx="97451" cy="21657"/>
              </a:xfrm>
              <a:custGeom>
                <a:avLst/>
                <a:gdLst/>
                <a:ahLst/>
                <a:cxnLst/>
                <a:rect l="0" t="0" r="0" b="0"/>
                <a:pathLst>
                  <a:path w="97451" h="21657">
                    <a:moveTo>
                      <a:pt x="97450" y="0"/>
                    </a:moveTo>
                    <a:lnTo>
                      <a:pt x="42044" y="17266"/>
                    </a:lnTo>
                    <a:lnTo>
                      <a:pt x="0" y="21656"/>
                    </a:lnTo>
                  </a:path>
                </a:pathLst>
              </a:custGeom>
              <a:ln w="39242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206" name="Group 205"/>
          <p:cNvGrpSpPr/>
          <p:nvPr/>
        </p:nvGrpSpPr>
        <p:grpSpPr>
          <a:xfrm>
            <a:off x="6223000" y="4611418"/>
            <a:ext cx="2260601" cy="663352"/>
            <a:chOff x="6223000" y="4611418"/>
            <a:chExt cx="2260601" cy="663352"/>
          </a:xfrm>
        </p:grpSpPr>
        <p:sp>
          <p:nvSpPr>
            <p:cNvPr id="196" name="Freeform 195"/>
            <p:cNvSpPr/>
            <p:nvPr/>
          </p:nvSpPr>
          <p:spPr>
            <a:xfrm>
              <a:off x="6388837" y="4625238"/>
              <a:ext cx="27641" cy="608073"/>
            </a:xfrm>
            <a:custGeom>
              <a:avLst/>
              <a:gdLst/>
              <a:ahLst/>
              <a:cxnLst/>
              <a:rect l="0" t="0" r="0" b="0"/>
              <a:pathLst>
                <a:path w="27641" h="608073">
                  <a:moveTo>
                    <a:pt x="27640" y="0"/>
                  </a:moveTo>
                  <a:lnTo>
                    <a:pt x="15741" y="76940"/>
                  </a:lnTo>
                  <a:lnTo>
                    <a:pt x="14389" y="144616"/>
                  </a:lnTo>
                  <a:lnTo>
                    <a:pt x="13989" y="223018"/>
                  </a:lnTo>
                  <a:lnTo>
                    <a:pt x="6533" y="289926"/>
                  </a:lnTo>
                  <a:lnTo>
                    <a:pt x="1936" y="363324"/>
                  </a:lnTo>
                  <a:lnTo>
                    <a:pt x="572" y="443421"/>
                  </a:lnTo>
                  <a:lnTo>
                    <a:pt x="169" y="518168"/>
                  </a:lnTo>
                  <a:lnTo>
                    <a:pt x="76" y="557366"/>
                  </a:lnTo>
                  <a:lnTo>
                    <a:pt x="0" y="608072"/>
                  </a:lnTo>
                </a:path>
              </a:pathLst>
            </a:custGeom>
            <a:ln w="4991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6223000" y="4873994"/>
              <a:ext cx="345496" cy="82920"/>
            </a:xfrm>
            <a:custGeom>
              <a:avLst/>
              <a:gdLst/>
              <a:ahLst/>
              <a:cxnLst/>
              <a:rect l="0" t="0" r="0" b="0"/>
              <a:pathLst>
                <a:path w="345496" h="82920">
                  <a:moveTo>
                    <a:pt x="345495" y="0"/>
                  </a:moveTo>
                  <a:lnTo>
                    <a:pt x="268553" y="19236"/>
                  </a:lnTo>
                  <a:lnTo>
                    <a:pt x="189482" y="27515"/>
                  </a:lnTo>
                  <a:lnTo>
                    <a:pt x="122223" y="42345"/>
                  </a:lnTo>
                  <a:lnTo>
                    <a:pt x="44531" y="64609"/>
                  </a:lnTo>
                  <a:lnTo>
                    <a:pt x="0" y="82919"/>
                  </a:lnTo>
                </a:path>
              </a:pathLst>
            </a:custGeom>
            <a:ln w="4991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6513291" y="4611418"/>
              <a:ext cx="376805" cy="609544"/>
            </a:xfrm>
            <a:custGeom>
              <a:avLst/>
              <a:gdLst/>
              <a:ahLst/>
              <a:cxnLst/>
              <a:rect l="0" t="0" r="0" b="0"/>
              <a:pathLst>
                <a:path w="376805" h="609544">
                  <a:moveTo>
                    <a:pt x="13744" y="0"/>
                  </a:moveTo>
                  <a:lnTo>
                    <a:pt x="13744" y="76941"/>
                  </a:lnTo>
                  <a:lnTo>
                    <a:pt x="21081" y="137280"/>
                  </a:lnTo>
                  <a:lnTo>
                    <a:pt x="18306" y="211120"/>
                  </a:lnTo>
                  <a:lnTo>
                    <a:pt x="15095" y="291349"/>
                  </a:lnTo>
                  <a:lnTo>
                    <a:pt x="14144" y="373470"/>
                  </a:lnTo>
                  <a:lnTo>
                    <a:pt x="13862" y="456153"/>
                  </a:lnTo>
                  <a:lnTo>
                    <a:pt x="6442" y="524329"/>
                  </a:lnTo>
                  <a:lnTo>
                    <a:pt x="1213" y="590108"/>
                  </a:lnTo>
                  <a:lnTo>
                    <a:pt x="498" y="581150"/>
                  </a:lnTo>
                  <a:lnTo>
                    <a:pt x="0" y="504299"/>
                  </a:lnTo>
                  <a:lnTo>
                    <a:pt x="7276" y="432484"/>
                  </a:lnTo>
                  <a:lnTo>
                    <a:pt x="19164" y="380824"/>
                  </a:lnTo>
                  <a:lnTo>
                    <a:pt x="26571" y="367512"/>
                  </a:lnTo>
                  <a:lnTo>
                    <a:pt x="47086" y="348626"/>
                  </a:lnTo>
                  <a:lnTo>
                    <a:pt x="59005" y="346047"/>
                  </a:lnTo>
                  <a:lnTo>
                    <a:pt x="84532" y="351370"/>
                  </a:lnTo>
                  <a:lnTo>
                    <a:pt x="107139" y="368069"/>
                  </a:lnTo>
                  <a:lnTo>
                    <a:pt x="117467" y="378971"/>
                  </a:lnTo>
                  <a:lnTo>
                    <a:pt x="128943" y="411558"/>
                  </a:lnTo>
                  <a:lnTo>
                    <a:pt x="143646" y="487700"/>
                  </a:lnTo>
                  <a:lnTo>
                    <a:pt x="151840" y="569849"/>
                  </a:lnTo>
                  <a:lnTo>
                    <a:pt x="159420" y="609543"/>
                  </a:lnTo>
                  <a:lnTo>
                    <a:pt x="158463" y="609052"/>
                  </a:lnTo>
                  <a:lnTo>
                    <a:pt x="156289" y="604119"/>
                  </a:lnTo>
                  <a:lnTo>
                    <a:pt x="164224" y="530075"/>
                  </a:lnTo>
                  <a:lnTo>
                    <a:pt x="173267" y="503796"/>
                  </a:lnTo>
                  <a:lnTo>
                    <a:pt x="179980" y="492489"/>
                  </a:lnTo>
                  <a:lnTo>
                    <a:pt x="199721" y="475830"/>
                  </a:lnTo>
                  <a:lnTo>
                    <a:pt x="257267" y="452624"/>
                  </a:lnTo>
                  <a:lnTo>
                    <a:pt x="337755" y="435413"/>
                  </a:lnTo>
                  <a:lnTo>
                    <a:pt x="349523" y="428473"/>
                  </a:lnTo>
                  <a:lnTo>
                    <a:pt x="366694" y="408479"/>
                  </a:lnTo>
                  <a:lnTo>
                    <a:pt x="373422" y="396698"/>
                  </a:lnTo>
                  <a:lnTo>
                    <a:pt x="376804" y="371323"/>
                  </a:lnTo>
                  <a:lnTo>
                    <a:pt x="375555" y="358107"/>
                  </a:lnTo>
                  <a:lnTo>
                    <a:pt x="370118" y="347761"/>
                  </a:lnTo>
                  <a:lnTo>
                    <a:pt x="351789" y="332170"/>
                  </a:lnTo>
                  <a:lnTo>
                    <a:pt x="308237" y="322097"/>
                  </a:lnTo>
                  <a:lnTo>
                    <a:pt x="282315" y="327930"/>
                  </a:lnTo>
                  <a:lnTo>
                    <a:pt x="240652" y="356698"/>
                  </a:lnTo>
                  <a:lnTo>
                    <a:pt x="219515" y="390274"/>
                  </a:lnTo>
                  <a:lnTo>
                    <a:pt x="200153" y="453923"/>
                  </a:lnTo>
                  <a:lnTo>
                    <a:pt x="196938" y="505925"/>
                  </a:lnTo>
                  <a:lnTo>
                    <a:pt x="201627" y="536569"/>
                  </a:lnTo>
                  <a:lnTo>
                    <a:pt x="212925" y="561449"/>
                  </a:lnTo>
                  <a:lnTo>
                    <a:pt x="220238" y="572383"/>
                  </a:lnTo>
                  <a:lnTo>
                    <a:pt x="231255" y="579673"/>
                  </a:lnTo>
                  <a:lnTo>
                    <a:pt x="259874" y="587772"/>
                  </a:lnTo>
                  <a:lnTo>
                    <a:pt x="284880" y="587277"/>
                  </a:lnTo>
                  <a:lnTo>
                    <a:pt x="317780" y="580432"/>
                  </a:lnTo>
                </a:path>
              </a:pathLst>
            </a:custGeom>
            <a:ln w="4991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Freeform 198"/>
            <p:cNvSpPr/>
            <p:nvPr/>
          </p:nvSpPr>
          <p:spPr>
            <a:xfrm>
              <a:off x="6903090" y="4972666"/>
              <a:ext cx="245838" cy="302104"/>
            </a:xfrm>
            <a:custGeom>
              <a:avLst/>
              <a:gdLst/>
              <a:ahLst/>
              <a:cxnLst/>
              <a:rect l="0" t="0" r="0" b="0"/>
              <a:pathLst>
                <a:path w="245838" h="302104">
                  <a:moveTo>
                    <a:pt x="10901" y="94806"/>
                  </a:moveTo>
                  <a:lnTo>
                    <a:pt x="10901" y="171747"/>
                  </a:lnTo>
                  <a:lnTo>
                    <a:pt x="21839" y="250131"/>
                  </a:lnTo>
                  <a:lnTo>
                    <a:pt x="21904" y="272863"/>
                  </a:lnTo>
                  <a:lnTo>
                    <a:pt x="19772" y="270325"/>
                  </a:lnTo>
                  <a:lnTo>
                    <a:pt x="14844" y="251127"/>
                  </a:lnTo>
                  <a:lnTo>
                    <a:pt x="4084" y="171259"/>
                  </a:lnTo>
                  <a:lnTo>
                    <a:pt x="0" y="89547"/>
                  </a:lnTo>
                  <a:lnTo>
                    <a:pt x="5032" y="50497"/>
                  </a:lnTo>
                  <a:lnTo>
                    <a:pt x="11594" y="36092"/>
                  </a:lnTo>
                  <a:lnTo>
                    <a:pt x="31172" y="15991"/>
                  </a:lnTo>
                  <a:lnTo>
                    <a:pt x="41306" y="14623"/>
                  </a:lnTo>
                  <a:lnTo>
                    <a:pt x="51132" y="18317"/>
                  </a:lnTo>
                  <a:lnTo>
                    <a:pt x="60755" y="25387"/>
                  </a:lnTo>
                  <a:lnTo>
                    <a:pt x="75542" y="45527"/>
                  </a:lnTo>
                  <a:lnTo>
                    <a:pt x="85696" y="71368"/>
                  </a:lnTo>
                  <a:lnTo>
                    <a:pt x="100086" y="148515"/>
                  </a:lnTo>
                  <a:lnTo>
                    <a:pt x="105401" y="198416"/>
                  </a:lnTo>
                  <a:lnTo>
                    <a:pt x="104611" y="205338"/>
                  </a:lnTo>
                  <a:lnTo>
                    <a:pt x="102549" y="205347"/>
                  </a:lnTo>
                  <a:lnTo>
                    <a:pt x="99639" y="200746"/>
                  </a:lnTo>
                  <a:lnTo>
                    <a:pt x="83647" y="121686"/>
                  </a:lnTo>
                  <a:lnTo>
                    <a:pt x="85176" y="71036"/>
                  </a:lnTo>
                  <a:lnTo>
                    <a:pt x="93049" y="41247"/>
                  </a:lnTo>
                  <a:lnTo>
                    <a:pt x="106785" y="12651"/>
                  </a:lnTo>
                  <a:lnTo>
                    <a:pt x="116283" y="4719"/>
                  </a:lnTo>
                  <a:lnTo>
                    <a:pt x="127221" y="966"/>
                  </a:lnTo>
                  <a:lnTo>
                    <a:pt x="139121" y="0"/>
                  </a:lnTo>
                  <a:lnTo>
                    <a:pt x="160531" y="7116"/>
                  </a:lnTo>
                  <a:lnTo>
                    <a:pt x="170540" y="13313"/>
                  </a:lnTo>
                  <a:lnTo>
                    <a:pt x="185756" y="32483"/>
                  </a:lnTo>
                  <a:lnTo>
                    <a:pt x="212959" y="106731"/>
                  </a:lnTo>
                  <a:lnTo>
                    <a:pt x="227799" y="182356"/>
                  </a:lnTo>
                  <a:lnTo>
                    <a:pt x="238521" y="256099"/>
                  </a:lnTo>
                  <a:lnTo>
                    <a:pt x="245837" y="302103"/>
                  </a:lnTo>
                </a:path>
              </a:pathLst>
            </a:custGeom>
            <a:ln w="4991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0" name="Freeform 199"/>
            <p:cNvSpPr/>
            <p:nvPr/>
          </p:nvSpPr>
          <p:spPr>
            <a:xfrm>
              <a:off x="7199090" y="4894297"/>
              <a:ext cx="186568" cy="287103"/>
            </a:xfrm>
            <a:custGeom>
              <a:avLst/>
              <a:gdLst/>
              <a:ahLst/>
              <a:cxnLst/>
              <a:rect l="0" t="0" r="0" b="0"/>
              <a:pathLst>
                <a:path w="186568" h="287103">
                  <a:moveTo>
                    <a:pt x="143315" y="7337"/>
                  </a:moveTo>
                  <a:lnTo>
                    <a:pt x="121305" y="0"/>
                  </a:lnTo>
                  <a:lnTo>
                    <a:pt x="78272" y="2775"/>
                  </a:lnTo>
                  <a:lnTo>
                    <a:pt x="52473" y="13499"/>
                  </a:lnTo>
                  <a:lnTo>
                    <a:pt x="41295" y="20658"/>
                  </a:lnTo>
                  <a:lnTo>
                    <a:pt x="24779" y="40897"/>
                  </a:lnTo>
                  <a:lnTo>
                    <a:pt x="1664" y="91425"/>
                  </a:lnTo>
                  <a:lnTo>
                    <a:pt x="0" y="118415"/>
                  </a:lnTo>
                  <a:lnTo>
                    <a:pt x="1705" y="132062"/>
                  </a:lnTo>
                  <a:lnTo>
                    <a:pt x="7449" y="142695"/>
                  </a:lnTo>
                  <a:lnTo>
                    <a:pt x="26115" y="158605"/>
                  </a:lnTo>
                  <a:lnTo>
                    <a:pt x="53861" y="166699"/>
                  </a:lnTo>
                  <a:lnTo>
                    <a:pt x="136597" y="175393"/>
                  </a:lnTo>
                  <a:lnTo>
                    <a:pt x="161314" y="187469"/>
                  </a:lnTo>
                  <a:lnTo>
                    <a:pt x="178441" y="207167"/>
                  </a:lnTo>
                  <a:lnTo>
                    <a:pt x="185160" y="218870"/>
                  </a:lnTo>
                  <a:lnTo>
                    <a:pt x="186567" y="231278"/>
                  </a:lnTo>
                  <a:lnTo>
                    <a:pt x="179940" y="257349"/>
                  </a:lnTo>
                  <a:lnTo>
                    <a:pt x="162664" y="276101"/>
                  </a:lnTo>
                  <a:lnTo>
                    <a:pt x="151608" y="283252"/>
                  </a:lnTo>
                  <a:lnTo>
                    <a:pt x="122944" y="287102"/>
                  </a:lnTo>
                  <a:lnTo>
                    <a:pt x="60397" y="283733"/>
                  </a:lnTo>
                </a:path>
              </a:pathLst>
            </a:custGeom>
            <a:ln w="4991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1" name="Freeform 200"/>
            <p:cNvSpPr/>
            <p:nvPr/>
          </p:nvSpPr>
          <p:spPr>
            <a:xfrm>
              <a:off x="7382671" y="4956195"/>
              <a:ext cx="194672" cy="271739"/>
            </a:xfrm>
            <a:custGeom>
              <a:avLst/>
              <a:gdLst/>
              <a:ahLst/>
              <a:cxnLst/>
              <a:rect l="0" t="0" r="0" b="0"/>
              <a:pathLst>
                <a:path w="194672" h="271739">
                  <a:moveTo>
                    <a:pt x="56473" y="125097"/>
                  </a:moveTo>
                  <a:lnTo>
                    <a:pt x="100606" y="133059"/>
                  </a:lnTo>
                  <a:lnTo>
                    <a:pt x="133415" y="129659"/>
                  </a:lnTo>
                  <a:lnTo>
                    <a:pt x="160280" y="118935"/>
                  </a:lnTo>
                  <a:lnTo>
                    <a:pt x="171744" y="111776"/>
                  </a:lnTo>
                  <a:lnTo>
                    <a:pt x="179386" y="100860"/>
                  </a:lnTo>
                  <a:lnTo>
                    <a:pt x="187878" y="72354"/>
                  </a:lnTo>
                  <a:lnTo>
                    <a:pt x="187071" y="59224"/>
                  </a:lnTo>
                  <a:lnTo>
                    <a:pt x="177986" y="36446"/>
                  </a:lnTo>
                  <a:lnTo>
                    <a:pt x="148268" y="6357"/>
                  </a:lnTo>
                  <a:lnTo>
                    <a:pt x="136096" y="1406"/>
                  </a:lnTo>
                  <a:lnTo>
                    <a:pt x="110287" y="0"/>
                  </a:lnTo>
                  <a:lnTo>
                    <a:pt x="69859" y="15179"/>
                  </a:lnTo>
                  <a:lnTo>
                    <a:pt x="36041" y="46462"/>
                  </a:lnTo>
                  <a:lnTo>
                    <a:pt x="6571" y="92243"/>
                  </a:lnTo>
                  <a:lnTo>
                    <a:pt x="0" y="126874"/>
                  </a:lnTo>
                  <a:lnTo>
                    <a:pt x="8294" y="191817"/>
                  </a:lnTo>
                  <a:lnTo>
                    <a:pt x="27696" y="227614"/>
                  </a:lnTo>
                  <a:lnTo>
                    <a:pt x="60230" y="257670"/>
                  </a:lnTo>
                  <a:lnTo>
                    <a:pt x="89877" y="268473"/>
                  </a:lnTo>
                  <a:lnTo>
                    <a:pt x="121993" y="271738"/>
                  </a:lnTo>
                  <a:lnTo>
                    <a:pt x="194671" y="263295"/>
                  </a:lnTo>
                </a:path>
              </a:pathLst>
            </a:custGeom>
            <a:ln w="4991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2" name="Freeform 201"/>
            <p:cNvSpPr/>
            <p:nvPr/>
          </p:nvSpPr>
          <p:spPr>
            <a:xfrm>
              <a:off x="7632622" y="4625238"/>
              <a:ext cx="69100" cy="580433"/>
            </a:xfrm>
            <a:custGeom>
              <a:avLst/>
              <a:gdLst/>
              <a:ahLst/>
              <a:cxnLst/>
              <a:rect l="0" t="0" r="0" b="0"/>
              <a:pathLst>
                <a:path w="69100" h="580433">
                  <a:moveTo>
                    <a:pt x="0" y="0"/>
                  </a:moveTo>
                  <a:lnTo>
                    <a:pt x="7336" y="76940"/>
                  </a:lnTo>
                  <a:lnTo>
                    <a:pt x="19235" y="137280"/>
                  </a:lnTo>
                  <a:lnTo>
                    <a:pt x="25150" y="211119"/>
                  </a:lnTo>
                  <a:lnTo>
                    <a:pt x="34237" y="276675"/>
                  </a:lnTo>
                  <a:lnTo>
                    <a:pt x="46656" y="357009"/>
                  </a:lnTo>
                  <a:lnTo>
                    <a:pt x="60061" y="434214"/>
                  </a:lnTo>
                  <a:lnTo>
                    <a:pt x="66421" y="505715"/>
                  </a:lnTo>
                  <a:lnTo>
                    <a:pt x="69099" y="580432"/>
                  </a:lnTo>
                </a:path>
              </a:pathLst>
            </a:custGeom>
            <a:ln w="4991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3" name="Freeform 202"/>
            <p:cNvSpPr/>
            <p:nvPr/>
          </p:nvSpPr>
          <p:spPr>
            <a:xfrm>
              <a:off x="7784639" y="4929274"/>
              <a:ext cx="165839" cy="320815"/>
            </a:xfrm>
            <a:custGeom>
              <a:avLst/>
              <a:gdLst/>
              <a:ahLst/>
              <a:cxnLst/>
              <a:rect l="0" t="0" r="0" b="0"/>
              <a:pathLst>
                <a:path w="165839" h="320815">
                  <a:moveTo>
                    <a:pt x="0" y="69099"/>
                  </a:moveTo>
                  <a:lnTo>
                    <a:pt x="25108" y="139815"/>
                  </a:lnTo>
                  <a:lnTo>
                    <a:pt x="58036" y="214846"/>
                  </a:lnTo>
                  <a:lnTo>
                    <a:pt x="87444" y="284655"/>
                  </a:lnTo>
                  <a:lnTo>
                    <a:pt x="99262" y="315384"/>
                  </a:lnTo>
                  <a:lnTo>
                    <a:pt x="106098" y="320814"/>
                  </a:lnTo>
                  <a:lnTo>
                    <a:pt x="113729" y="319828"/>
                  </a:lnTo>
                  <a:lnTo>
                    <a:pt x="121886" y="314564"/>
                  </a:lnTo>
                  <a:lnTo>
                    <a:pt x="127323" y="304912"/>
                  </a:lnTo>
                  <a:lnTo>
                    <a:pt x="136051" y="245290"/>
                  </a:lnTo>
                  <a:lnTo>
                    <a:pt x="145111" y="174366"/>
                  </a:lnTo>
                  <a:lnTo>
                    <a:pt x="160152" y="101210"/>
                  </a:lnTo>
                  <a:lnTo>
                    <a:pt x="164715" y="35802"/>
                  </a:lnTo>
                  <a:lnTo>
                    <a:pt x="165838" y="0"/>
                  </a:lnTo>
                </a:path>
              </a:pathLst>
            </a:custGeom>
            <a:ln w="4991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4" name="Freeform 203"/>
            <p:cNvSpPr/>
            <p:nvPr/>
          </p:nvSpPr>
          <p:spPr>
            <a:xfrm>
              <a:off x="8001390" y="4974477"/>
              <a:ext cx="214569" cy="300293"/>
            </a:xfrm>
            <a:custGeom>
              <a:avLst/>
              <a:gdLst/>
              <a:ahLst/>
              <a:cxnLst/>
              <a:rect l="0" t="0" r="0" b="0"/>
              <a:pathLst>
                <a:path w="214569" h="300293">
                  <a:moveTo>
                    <a:pt x="18187" y="120634"/>
                  </a:moveTo>
                  <a:lnTo>
                    <a:pt x="40196" y="135308"/>
                  </a:lnTo>
                  <a:lnTo>
                    <a:pt x="83229" y="144432"/>
                  </a:lnTo>
                  <a:lnTo>
                    <a:pt x="134880" y="147135"/>
                  </a:lnTo>
                  <a:lnTo>
                    <a:pt x="166788" y="139578"/>
                  </a:lnTo>
                  <a:lnTo>
                    <a:pt x="181747" y="133264"/>
                  </a:lnTo>
                  <a:lnTo>
                    <a:pt x="202463" y="113963"/>
                  </a:lnTo>
                  <a:lnTo>
                    <a:pt x="210137" y="102367"/>
                  </a:lnTo>
                  <a:lnTo>
                    <a:pt x="214568" y="77198"/>
                  </a:lnTo>
                  <a:lnTo>
                    <a:pt x="213600" y="64037"/>
                  </a:lnTo>
                  <a:lnTo>
                    <a:pt x="204335" y="41225"/>
                  </a:lnTo>
                  <a:lnTo>
                    <a:pt x="197565" y="30842"/>
                  </a:lnTo>
                  <a:lnTo>
                    <a:pt x="177758" y="15211"/>
                  </a:lnTo>
                  <a:lnTo>
                    <a:pt x="152064" y="4680"/>
                  </a:lnTo>
                  <a:lnTo>
                    <a:pt x="120171" y="0"/>
                  </a:lnTo>
                  <a:lnTo>
                    <a:pt x="93712" y="6110"/>
                  </a:lnTo>
                  <a:lnTo>
                    <a:pt x="51702" y="35055"/>
                  </a:lnTo>
                  <a:lnTo>
                    <a:pt x="23170" y="68662"/>
                  </a:lnTo>
                  <a:lnTo>
                    <a:pt x="2602" y="115130"/>
                  </a:lnTo>
                  <a:lnTo>
                    <a:pt x="0" y="145828"/>
                  </a:lnTo>
                  <a:lnTo>
                    <a:pt x="10841" y="203070"/>
                  </a:lnTo>
                  <a:lnTo>
                    <a:pt x="30682" y="244870"/>
                  </a:lnTo>
                  <a:lnTo>
                    <a:pt x="51380" y="264399"/>
                  </a:lnTo>
                  <a:lnTo>
                    <a:pt x="77470" y="276662"/>
                  </a:lnTo>
                  <a:lnTo>
                    <a:pt x="154788" y="292517"/>
                  </a:lnTo>
                  <a:lnTo>
                    <a:pt x="184025" y="300292"/>
                  </a:lnTo>
                </a:path>
              </a:pathLst>
            </a:custGeom>
            <a:ln w="4991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5" name="Freeform 204"/>
            <p:cNvSpPr/>
            <p:nvPr/>
          </p:nvSpPr>
          <p:spPr>
            <a:xfrm>
              <a:off x="8268334" y="4991036"/>
              <a:ext cx="215267" cy="280646"/>
            </a:xfrm>
            <a:custGeom>
              <a:avLst/>
              <a:gdLst/>
              <a:ahLst/>
              <a:cxnLst/>
              <a:rect l="0" t="0" r="0" b="0"/>
              <a:pathLst>
                <a:path w="215267" h="280646">
                  <a:moveTo>
                    <a:pt x="165837" y="7337"/>
                  </a:moveTo>
                  <a:lnTo>
                    <a:pt x="143827" y="0"/>
                  </a:lnTo>
                  <a:lnTo>
                    <a:pt x="100795" y="2775"/>
                  </a:lnTo>
                  <a:lnTo>
                    <a:pt x="56481" y="20658"/>
                  </a:lnTo>
                  <a:lnTo>
                    <a:pt x="36362" y="40897"/>
                  </a:lnTo>
                  <a:lnTo>
                    <a:pt x="28849" y="52743"/>
                  </a:lnTo>
                  <a:lnTo>
                    <a:pt x="24593" y="78190"/>
                  </a:lnTo>
                  <a:lnTo>
                    <a:pt x="25608" y="91425"/>
                  </a:lnTo>
                  <a:lnTo>
                    <a:pt x="30891" y="101784"/>
                  </a:lnTo>
                  <a:lnTo>
                    <a:pt x="49046" y="117389"/>
                  </a:lnTo>
                  <a:lnTo>
                    <a:pt x="85166" y="134806"/>
                  </a:lnTo>
                  <a:lnTo>
                    <a:pt x="159157" y="152312"/>
                  </a:lnTo>
                  <a:lnTo>
                    <a:pt x="201370" y="183727"/>
                  </a:lnTo>
                  <a:lnTo>
                    <a:pt x="212340" y="209599"/>
                  </a:lnTo>
                  <a:lnTo>
                    <a:pt x="215266" y="225097"/>
                  </a:lnTo>
                  <a:lnTo>
                    <a:pt x="212609" y="236965"/>
                  </a:lnTo>
                  <a:lnTo>
                    <a:pt x="206231" y="246412"/>
                  </a:lnTo>
                  <a:lnTo>
                    <a:pt x="197374" y="254246"/>
                  </a:lnTo>
                  <a:lnTo>
                    <a:pt x="171151" y="262949"/>
                  </a:lnTo>
                  <a:lnTo>
                    <a:pt x="95901" y="278493"/>
                  </a:lnTo>
                  <a:lnTo>
                    <a:pt x="47525" y="280645"/>
                  </a:lnTo>
                  <a:lnTo>
                    <a:pt x="0" y="269913"/>
                  </a:lnTo>
                </a:path>
              </a:pathLst>
            </a:custGeom>
            <a:ln w="4991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9" name="Group 208"/>
          <p:cNvGrpSpPr/>
          <p:nvPr/>
        </p:nvGrpSpPr>
        <p:grpSpPr>
          <a:xfrm>
            <a:off x="7591046" y="570003"/>
            <a:ext cx="2316271" cy="51179"/>
            <a:chOff x="7591046" y="570003"/>
            <a:chExt cx="2316271" cy="51179"/>
          </a:xfrm>
        </p:grpSpPr>
        <p:sp>
          <p:nvSpPr>
            <p:cNvPr id="207" name="Freeform 206"/>
            <p:cNvSpPr/>
            <p:nvPr/>
          </p:nvSpPr>
          <p:spPr>
            <a:xfrm>
              <a:off x="7591046" y="589595"/>
              <a:ext cx="526426" cy="31587"/>
            </a:xfrm>
            <a:custGeom>
              <a:avLst/>
              <a:gdLst/>
              <a:ahLst/>
              <a:cxnLst/>
              <a:rect l="0" t="0" r="0" b="0"/>
              <a:pathLst>
                <a:path w="526426" h="31587">
                  <a:moveTo>
                    <a:pt x="526425" y="0"/>
                  </a:moveTo>
                  <a:lnTo>
                    <a:pt x="467808" y="0"/>
                  </a:lnTo>
                  <a:lnTo>
                    <a:pt x="405229" y="0"/>
                  </a:lnTo>
                  <a:lnTo>
                    <a:pt x="353904" y="1170"/>
                  </a:lnTo>
                  <a:lnTo>
                    <a:pt x="300483" y="7236"/>
                  </a:lnTo>
                  <a:lnTo>
                    <a:pt x="244230" y="10723"/>
                  </a:lnTo>
                  <a:lnTo>
                    <a:pt x="182644" y="18669"/>
                  </a:lnTo>
                  <a:lnTo>
                    <a:pt x="124307" y="20350"/>
                  </a:lnTo>
                  <a:lnTo>
                    <a:pt x="65688" y="23967"/>
                  </a:lnTo>
                  <a:lnTo>
                    <a:pt x="23753" y="2932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8" name="Freeform 207"/>
            <p:cNvSpPr/>
            <p:nvPr/>
          </p:nvSpPr>
          <p:spPr>
            <a:xfrm>
              <a:off x="9012394" y="570003"/>
              <a:ext cx="894923" cy="25183"/>
            </a:xfrm>
            <a:custGeom>
              <a:avLst/>
              <a:gdLst/>
              <a:ahLst/>
              <a:cxnLst/>
              <a:rect l="0" t="0" r="0" b="0"/>
              <a:pathLst>
                <a:path w="894923" h="25183">
                  <a:moveTo>
                    <a:pt x="894922" y="19592"/>
                  </a:moveTo>
                  <a:lnTo>
                    <a:pt x="878155" y="25182"/>
                  </a:lnTo>
                  <a:lnTo>
                    <a:pt x="860563" y="24806"/>
                  </a:lnTo>
                  <a:lnTo>
                    <a:pt x="801923" y="20279"/>
                  </a:lnTo>
                  <a:lnTo>
                    <a:pt x="747177" y="16608"/>
                  </a:lnTo>
                  <a:lnTo>
                    <a:pt x="685714" y="10554"/>
                  </a:lnTo>
                  <a:lnTo>
                    <a:pt x="628993" y="9505"/>
                  </a:lnTo>
                  <a:lnTo>
                    <a:pt x="585269" y="9260"/>
                  </a:lnTo>
                  <a:lnTo>
                    <a:pt x="539709" y="9151"/>
                  </a:lnTo>
                  <a:lnTo>
                    <a:pt x="476939" y="9090"/>
                  </a:lnTo>
                  <a:lnTo>
                    <a:pt x="415740" y="5949"/>
                  </a:lnTo>
                  <a:lnTo>
                    <a:pt x="363922" y="0"/>
                  </a:lnTo>
                  <a:lnTo>
                    <a:pt x="308625" y="4890"/>
                  </a:lnTo>
                  <a:lnTo>
                    <a:pt x="252642" y="3257"/>
                  </a:lnTo>
                  <a:lnTo>
                    <a:pt x="201198" y="7343"/>
                  </a:lnTo>
                  <a:lnTo>
                    <a:pt x="143453" y="8554"/>
                  </a:lnTo>
                  <a:lnTo>
                    <a:pt x="82019" y="14552"/>
                  </a:lnTo>
                  <a:lnTo>
                    <a:pt x="22266" y="18597"/>
                  </a:lnTo>
                  <a:lnTo>
                    <a:pt x="0" y="195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/>
          <p:cNvGrpSpPr/>
          <p:nvPr/>
        </p:nvGrpSpPr>
        <p:grpSpPr>
          <a:xfrm>
            <a:off x="284269" y="182928"/>
            <a:ext cx="3539012" cy="533010"/>
            <a:chOff x="284269" y="182928"/>
            <a:chExt cx="3539012" cy="533010"/>
          </a:xfrm>
        </p:grpSpPr>
        <p:sp>
          <p:nvSpPr>
            <p:cNvPr id="2" name="Freeform 1"/>
            <p:cNvSpPr/>
            <p:nvPr/>
          </p:nvSpPr>
          <p:spPr>
            <a:xfrm>
              <a:off x="421790" y="263212"/>
              <a:ext cx="9879" cy="294799"/>
            </a:xfrm>
            <a:custGeom>
              <a:avLst/>
              <a:gdLst/>
              <a:ahLst/>
              <a:cxnLst/>
              <a:rect l="0" t="0" r="0" b="0"/>
              <a:pathLst>
                <a:path w="9879" h="294799">
                  <a:moveTo>
                    <a:pt x="9878" y="0"/>
                  </a:moveTo>
                  <a:lnTo>
                    <a:pt x="1545" y="48931"/>
                  </a:lnTo>
                  <a:lnTo>
                    <a:pt x="0" y="99896"/>
                  </a:lnTo>
                  <a:lnTo>
                    <a:pt x="2662" y="156331"/>
                  </a:lnTo>
                  <a:lnTo>
                    <a:pt x="7740" y="210097"/>
                  </a:lnTo>
                  <a:lnTo>
                    <a:pt x="9244" y="256833"/>
                  </a:lnTo>
                  <a:lnTo>
                    <a:pt x="9878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84269" y="231626"/>
              <a:ext cx="273742" cy="94758"/>
            </a:xfrm>
            <a:custGeom>
              <a:avLst/>
              <a:gdLst/>
              <a:ahLst/>
              <a:cxnLst/>
              <a:rect l="0" t="0" r="0" b="0"/>
              <a:pathLst>
                <a:path w="273742" h="94758">
                  <a:moveTo>
                    <a:pt x="273741" y="0"/>
                  </a:moveTo>
                  <a:lnTo>
                    <a:pt x="251384" y="0"/>
                  </a:lnTo>
                  <a:lnTo>
                    <a:pt x="189399" y="23720"/>
                  </a:lnTo>
                  <a:lnTo>
                    <a:pt x="138971" y="45673"/>
                  </a:lnTo>
                  <a:lnTo>
                    <a:pt x="83950" y="62488"/>
                  </a:lnTo>
                  <a:lnTo>
                    <a:pt x="24746" y="86695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15854" y="515896"/>
              <a:ext cx="252685" cy="84229"/>
            </a:xfrm>
            <a:custGeom>
              <a:avLst/>
              <a:gdLst/>
              <a:ahLst/>
              <a:cxnLst/>
              <a:rect l="0" t="0" r="0" b="0"/>
              <a:pathLst>
                <a:path w="252685" h="84229">
                  <a:moveTo>
                    <a:pt x="252684" y="0"/>
                  </a:moveTo>
                  <a:lnTo>
                    <a:pt x="221402" y="9575"/>
                  </a:lnTo>
                  <a:lnTo>
                    <a:pt x="166235" y="37750"/>
                  </a:lnTo>
                  <a:lnTo>
                    <a:pt x="106610" y="56039"/>
                  </a:lnTo>
                  <a:lnTo>
                    <a:pt x="44484" y="73685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610652" y="442087"/>
              <a:ext cx="147400" cy="147509"/>
            </a:xfrm>
            <a:custGeom>
              <a:avLst/>
              <a:gdLst/>
              <a:ahLst/>
              <a:cxnLst/>
              <a:rect l="0" t="0" r="0" b="0"/>
              <a:pathLst>
                <a:path w="147400" h="147509">
                  <a:moveTo>
                    <a:pt x="0" y="10638"/>
                  </a:moveTo>
                  <a:lnTo>
                    <a:pt x="8334" y="48116"/>
                  </a:lnTo>
                  <a:lnTo>
                    <a:pt x="15684" y="99539"/>
                  </a:lnTo>
                  <a:lnTo>
                    <a:pt x="19465" y="140834"/>
                  </a:lnTo>
                  <a:lnTo>
                    <a:pt x="18826" y="145399"/>
                  </a:lnTo>
                  <a:lnTo>
                    <a:pt x="17230" y="143762"/>
                  </a:lnTo>
                  <a:lnTo>
                    <a:pt x="13507" y="128296"/>
                  </a:lnTo>
                  <a:lnTo>
                    <a:pt x="5332" y="65372"/>
                  </a:lnTo>
                  <a:lnTo>
                    <a:pt x="7169" y="32315"/>
                  </a:lnTo>
                  <a:lnTo>
                    <a:pt x="15275" y="14033"/>
                  </a:lnTo>
                  <a:lnTo>
                    <a:pt x="20712" y="5882"/>
                  </a:lnTo>
                  <a:lnTo>
                    <a:pt x="29016" y="1618"/>
                  </a:lnTo>
                  <a:lnTo>
                    <a:pt x="50721" y="0"/>
                  </a:lnTo>
                  <a:lnTo>
                    <a:pt x="69726" y="6300"/>
                  </a:lnTo>
                  <a:lnTo>
                    <a:pt x="100991" y="29408"/>
                  </a:lnTo>
                  <a:lnTo>
                    <a:pt x="117011" y="55194"/>
                  </a:lnTo>
                  <a:lnTo>
                    <a:pt x="140177" y="116137"/>
                  </a:lnTo>
                  <a:lnTo>
                    <a:pt x="147399" y="14750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831751" y="231626"/>
              <a:ext cx="31586" cy="368499"/>
            </a:xfrm>
            <a:custGeom>
              <a:avLst/>
              <a:gdLst/>
              <a:ahLst/>
              <a:cxnLst/>
              <a:rect l="0" t="0" r="0" b="0"/>
              <a:pathLst>
                <a:path w="31586" h="368499">
                  <a:moveTo>
                    <a:pt x="0" y="0"/>
                  </a:moveTo>
                  <a:lnTo>
                    <a:pt x="0" y="60384"/>
                  </a:lnTo>
                  <a:lnTo>
                    <a:pt x="5589" y="121632"/>
                  </a:lnTo>
                  <a:lnTo>
                    <a:pt x="9065" y="173300"/>
                  </a:lnTo>
                  <a:lnTo>
                    <a:pt x="17475" y="230764"/>
                  </a:lnTo>
                  <a:lnTo>
                    <a:pt x="23469" y="289775"/>
                  </a:lnTo>
                  <a:lnTo>
                    <a:pt x="30517" y="350506"/>
                  </a:lnTo>
                  <a:lnTo>
                    <a:pt x="31585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779108" y="357968"/>
              <a:ext cx="157929" cy="42115"/>
            </a:xfrm>
            <a:custGeom>
              <a:avLst/>
              <a:gdLst/>
              <a:ahLst/>
              <a:cxnLst/>
              <a:rect l="0" t="0" r="0" b="0"/>
              <a:pathLst>
                <a:path w="157929" h="42115">
                  <a:moveTo>
                    <a:pt x="157928" y="0"/>
                  </a:moveTo>
                  <a:lnTo>
                    <a:pt x="94478" y="25194"/>
                  </a:lnTo>
                  <a:lnTo>
                    <a:pt x="36383" y="3842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947564" y="404263"/>
              <a:ext cx="126343" cy="187665"/>
            </a:xfrm>
            <a:custGeom>
              <a:avLst/>
              <a:gdLst/>
              <a:ahLst/>
              <a:cxnLst/>
              <a:rect l="0" t="0" r="0" b="0"/>
              <a:pathLst>
                <a:path w="126343" h="187665">
                  <a:moveTo>
                    <a:pt x="0" y="58990"/>
                  </a:moveTo>
                  <a:lnTo>
                    <a:pt x="16768" y="70169"/>
                  </a:lnTo>
                  <a:lnTo>
                    <a:pt x="49552" y="77120"/>
                  </a:lnTo>
                  <a:lnTo>
                    <a:pt x="88902" y="73591"/>
                  </a:lnTo>
                  <a:lnTo>
                    <a:pt x="110092" y="65090"/>
                  </a:lnTo>
                  <a:lnTo>
                    <a:pt x="119018" y="59547"/>
                  </a:lnTo>
                  <a:lnTo>
                    <a:pt x="123799" y="52342"/>
                  </a:lnTo>
                  <a:lnTo>
                    <a:pt x="125992" y="34979"/>
                  </a:lnTo>
                  <a:lnTo>
                    <a:pt x="122599" y="26605"/>
                  </a:lnTo>
                  <a:lnTo>
                    <a:pt x="109471" y="11062"/>
                  </a:lnTo>
                  <a:lnTo>
                    <a:pt x="88818" y="2594"/>
                  </a:lnTo>
                  <a:lnTo>
                    <a:pt x="65211" y="0"/>
                  </a:lnTo>
                  <a:lnTo>
                    <a:pt x="43021" y="2747"/>
                  </a:lnTo>
                  <a:lnTo>
                    <a:pt x="34530" y="7457"/>
                  </a:lnTo>
                  <a:lnTo>
                    <a:pt x="21976" y="22049"/>
                  </a:lnTo>
                  <a:lnTo>
                    <a:pt x="8331" y="49994"/>
                  </a:lnTo>
                  <a:lnTo>
                    <a:pt x="2469" y="91680"/>
                  </a:lnTo>
                  <a:lnTo>
                    <a:pt x="6321" y="129897"/>
                  </a:lnTo>
                  <a:lnTo>
                    <a:pt x="18017" y="152506"/>
                  </a:lnTo>
                  <a:lnTo>
                    <a:pt x="34914" y="171913"/>
                  </a:lnTo>
                  <a:lnTo>
                    <a:pt x="54122" y="184437"/>
                  </a:lnTo>
                  <a:lnTo>
                    <a:pt x="74357" y="187664"/>
                  </a:lnTo>
                  <a:lnTo>
                    <a:pt x="102360" y="182904"/>
                  </a:lnTo>
                  <a:lnTo>
                    <a:pt x="126342" y="1748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126549" y="431327"/>
              <a:ext cx="147400" cy="168798"/>
            </a:xfrm>
            <a:custGeom>
              <a:avLst/>
              <a:gdLst/>
              <a:ahLst/>
              <a:cxnLst/>
              <a:rect l="0" t="0" r="0" b="0"/>
              <a:pathLst>
                <a:path w="147400" h="168798">
                  <a:moveTo>
                    <a:pt x="0" y="42455"/>
                  </a:moveTo>
                  <a:lnTo>
                    <a:pt x="5589" y="104547"/>
                  </a:lnTo>
                  <a:lnTo>
                    <a:pt x="15618" y="140508"/>
                  </a:lnTo>
                  <a:lnTo>
                    <a:pt x="13570" y="135167"/>
                  </a:lnTo>
                  <a:lnTo>
                    <a:pt x="10929" y="73656"/>
                  </a:lnTo>
                  <a:lnTo>
                    <a:pt x="16197" y="23402"/>
                  </a:lnTo>
                  <a:lnTo>
                    <a:pt x="21326" y="14545"/>
                  </a:lnTo>
                  <a:lnTo>
                    <a:pt x="36384" y="1584"/>
                  </a:lnTo>
                  <a:lnTo>
                    <a:pt x="45313" y="0"/>
                  </a:lnTo>
                  <a:lnTo>
                    <a:pt x="64593" y="4479"/>
                  </a:lnTo>
                  <a:lnTo>
                    <a:pt x="89588" y="20154"/>
                  </a:lnTo>
                  <a:lnTo>
                    <a:pt x="111812" y="39617"/>
                  </a:lnTo>
                  <a:lnTo>
                    <a:pt x="127626" y="65791"/>
                  </a:lnTo>
                  <a:lnTo>
                    <a:pt x="142280" y="107246"/>
                  </a:lnTo>
                  <a:lnTo>
                    <a:pt x="147399" y="1687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331356" y="400082"/>
              <a:ext cx="143035" cy="183432"/>
            </a:xfrm>
            <a:custGeom>
              <a:avLst/>
              <a:gdLst/>
              <a:ahLst/>
              <a:cxnLst/>
              <a:rect l="0" t="0" r="0" b="0"/>
              <a:pathLst>
                <a:path w="143035" h="183432">
                  <a:moveTo>
                    <a:pt x="121576" y="0"/>
                  </a:moveTo>
                  <a:lnTo>
                    <a:pt x="78885" y="3120"/>
                  </a:lnTo>
                  <a:lnTo>
                    <a:pt x="47706" y="14573"/>
                  </a:lnTo>
                  <a:lnTo>
                    <a:pt x="11318" y="39404"/>
                  </a:lnTo>
                  <a:lnTo>
                    <a:pt x="2383" y="59237"/>
                  </a:lnTo>
                  <a:lnTo>
                    <a:pt x="0" y="71077"/>
                  </a:lnTo>
                  <a:lnTo>
                    <a:pt x="1921" y="80140"/>
                  </a:lnTo>
                  <a:lnTo>
                    <a:pt x="6711" y="87352"/>
                  </a:lnTo>
                  <a:lnTo>
                    <a:pt x="13414" y="93330"/>
                  </a:lnTo>
                  <a:lnTo>
                    <a:pt x="33340" y="99972"/>
                  </a:lnTo>
                  <a:lnTo>
                    <a:pt x="96698" y="105756"/>
                  </a:lnTo>
                  <a:lnTo>
                    <a:pt x="119878" y="110564"/>
                  </a:lnTo>
                  <a:lnTo>
                    <a:pt x="128633" y="115823"/>
                  </a:lnTo>
                  <a:lnTo>
                    <a:pt x="141480" y="131026"/>
                  </a:lnTo>
                  <a:lnTo>
                    <a:pt x="143034" y="139993"/>
                  </a:lnTo>
                  <a:lnTo>
                    <a:pt x="138522" y="159316"/>
                  </a:lnTo>
                  <a:lnTo>
                    <a:pt x="131704" y="165872"/>
                  </a:lnTo>
                  <a:lnTo>
                    <a:pt x="79640" y="182847"/>
                  </a:lnTo>
                  <a:lnTo>
                    <a:pt x="61604" y="183431"/>
                  </a:lnTo>
                  <a:lnTo>
                    <a:pt x="37348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549884" y="463253"/>
              <a:ext cx="18863" cy="126343"/>
            </a:xfrm>
            <a:custGeom>
              <a:avLst/>
              <a:gdLst/>
              <a:ahLst/>
              <a:cxnLst/>
              <a:rect l="0" t="0" r="0" b="0"/>
              <a:pathLst>
                <a:path w="18863" h="126343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18862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547689" y="336911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631917" y="400082"/>
              <a:ext cx="126343" cy="164308"/>
            </a:xfrm>
            <a:custGeom>
              <a:avLst/>
              <a:gdLst/>
              <a:ahLst/>
              <a:cxnLst/>
              <a:rect l="0" t="0" r="0" b="0"/>
              <a:pathLst>
                <a:path w="126343" h="164308">
                  <a:moveTo>
                    <a:pt x="0" y="0"/>
                  </a:moveTo>
                  <a:lnTo>
                    <a:pt x="19128" y="61111"/>
                  </a:lnTo>
                  <a:lnTo>
                    <a:pt x="49803" y="115543"/>
                  </a:lnTo>
                  <a:lnTo>
                    <a:pt x="91305" y="164307"/>
                  </a:lnTo>
                  <a:lnTo>
                    <a:pt x="97135" y="163350"/>
                  </a:lnTo>
                  <a:lnTo>
                    <a:pt x="102191" y="156864"/>
                  </a:lnTo>
                  <a:lnTo>
                    <a:pt x="109759" y="135228"/>
                  </a:lnTo>
                  <a:lnTo>
                    <a:pt x="120605" y="75101"/>
                  </a:lnTo>
                  <a:lnTo>
                    <a:pt x="126342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821429" y="407382"/>
              <a:ext cx="157929" cy="166917"/>
            </a:xfrm>
            <a:custGeom>
              <a:avLst/>
              <a:gdLst/>
              <a:ahLst/>
              <a:cxnLst/>
              <a:rect l="0" t="0" r="0" b="0"/>
              <a:pathLst>
                <a:path w="157929" h="166917">
                  <a:moveTo>
                    <a:pt x="0" y="24286"/>
                  </a:moveTo>
                  <a:lnTo>
                    <a:pt x="37087" y="59033"/>
                  </a:lnTo>
                  <a:lnTo>
                    <a:pt x="55088" y="68195"/>
                  </a:lnTo>
                  <a:lnTo>
                    <a:pt x="90542" y="74341"/>
                  </a:lnTo>
                  <a:lnTo>
                    <a:pt x="110821" y="69539"/>
                  </a:lnTo>
                  <a:lnTo>
                    <a:pt x="119504" y="64983"/>
                  </a:lnTo>
                  <a:lnTo>
                    <a:pt x="132272" y="50562"/>
                  </a:lnTo>
                  <a:lnTo>
                    <a:pt x="137314" y="41804"/>
                  </a:lnTo>
                  <a:lnTo>
                    <a:pt x="138336" y="33625"/>
                  </a:lnTo>
                  <a:lnTo>
                    <a:pt x="133233" y="18298"/>
                  </a:lnTo>
                  <a:lnTo>
                    <a:pt x="120046" y="6807"/>
                  </a:lnTo>
                  <a:lnTo>
                    <a:pt x="111616" y="2105"/>
                  </a:lnTo>
                  <a:lnTo>
                    <a:pt x="92891" y="0"/>
                  </a:lnTo>
                  <a:lnTo>
                    <a:pt x="74041" y="4133"/>
                  </a:lnTo>
                  <a:lnTo>
                    <a:pt x="57864" y="13769"/>
                  </a:lnTo>
                  <a:lnTo>
                    <a:pt x="45994" y="28971"/>
                  </a:lnTo>
                  <a:lnTo>
                    <a:pt x="28843" y="67325"/>
                  </a:lnTo>
                  <a:lnTo>
                    <a:pt x="27637" y="87868"/>
                  </a:lnTo>
                  <a:lnTo>
                    <a:pt x="32171" y="108697"/>
                  </a:lnTo>
                  <a:lnTo>
                    <a:pt x="47877" y="138984"/>
                  </a:lnTo>
                  <a:lnTo>
                    <a:pt x="60663" y="155591"/>
                  </a:lnTo>
                  <a:lnTo>
                    <a:pt x="80384" y="164532"/>
                  </a:lnTo>
                  <a:lnTo>
                    <a:pt x="92194" y="166916"/>
                  </a:lnTo>
                  <a:lnTo>
                    <a:pt x="114675" y="163326"/>
                  </a:lnTo>
                  <a:lnTo>
                    <a:pt x="157928" y="1400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337326" y="273740"/>
              <a:ext cx="31586" cy="294799"/>
            </a:xfrm>
            <a:custGeom>
              <a:avLst/>
              <a:gdLst/>
              <a:ahLst/>
              <a:cxnLst/>
              <a:rect l="0" t="0" r="0" b="0"/>
              <a:pathLst>
                <a:path w="31586" h="294799">
                  <a:moveTo>
                    <a:pt x="0" y="0"/>
                  </a:moveTo>
                  <a:lnTo>
                    <a:pt x="0" y="57264"/>
                  </a:lnTo>
                  <a:lnTo>
                    <a:pt x="5589" y="112567"/>
                  </a:lnTo>
                  <a:lnTo>
                    <a:pt x="10722" y="172928"/>
                  </a:lnTo>
                  <a:lnTo>
                    <a:pt x="18669" y="234244"/>
                  </a:lnTo>
                  <a:lnTo>
                    <a:pt x="23469" y="272567"/>
                  </a:lnTo>
                  <a:lnTo>
                    <a:pt x="31585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221512" y="182928"/>
              <a:ext cx="290707" cy="248741"/>
            </a:xfrm>
            <a:custGeom>
              <a:avLst/>
              <a:gdLst/>
              <a:ahLst/>
              <a:cxnLst/>
              <a:rect l="0" t="0" r="0" b="0"/>
              <a:pathLst>
                <a:path w="290707" h="248741">
                  <a:moveTo>
                    <a:pt x="0" y="111869"/>
                  </a:moveTo>
                  <a:lnTo>
                    <a:pt x="9576" y="87823"/>
                  </a:lnTo>
                  <a:lnTo>
                    <a:pt x="59899" y="31171"/>
                  </a:lnTo>
                  <a:lnTo>
                    <a:pt x="86378" y="10100"/>
                  </a:lnTo>
                  <a:lnTo>
                    <a:pt x="109360" y="2298"/>
                  </a:lnTo>
                  <a:lnTo>
                    <a:pt x="134003" y="0"/>
                  </a:lnTo>
                  <a:lnTo>
                    <a:pt x="168776" y="6453"/>
                  </a:lnTo>
                  <a:lnTo>
                    <a:pt x="230052" y="35567"/>
                  </a:lnTo>
                  <a:lnTo>
                    <a:pt x="280006" y="85919"/>
                  </a:lnTo>
                  <a:lnTo>
                    <a:pt x="288224" y="106965"/>
                  </a:lnTo>
                  <a:lnTo>
                    <a:pt x="290706" y="130747"/>
                  </a:lnTo>
                  <a:lnTo>
                    <a:pt x="287910" y="153015"/>
                  </a:lnTo>
                  <a:lnTo>
                    <a:pt x="276529" y="174610"/>
                  </a:lnTo>
                  <a:lnTo>
                    <a:pt x="258603" y="194736"/>
                  </a:lnTo>
                  <a:lnTo>
                    <a:pt x="197423" y="238954"/>
                  </a:lnTo>
                  <a:lnTo>
                    <a:pt x="157928" y="2487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495253" y="417260"/>
              <a:ext cx="126343" cy="164513"/>
            </a:xfrm>
            <a:custGeom>
              <a:avLst/>
              <a:gdLst/>
              <a:ahLst/>
              <a:cxnLst/>
              <a:rect l="0" t="0" r="0" b="0"/>
              <a:pathLst>
                <a:path w="126343" h="164513">
                  <a:moveTo>
                    <a:pt x="0" y="88107"/>
                  </a:moveTo>
                  <a:lnTo>
                    <a:pt x="25194" y="141982"/>
                  </a:lnTo>
                  <a:lnTo>
                    <a:pt x="35411" y="164512"/>
                  </a:lnTo>
                  <a:lnTo>
                    <a:pt x="32070" y="146361"/>
                  </a:lnTo>
                  <a:lnTo>
                    <a:pt x="16113" y="86506"/>
                  </a:lnTo>
                  <a:lnTo>
                    <a:pt x="18080" y="61269"/>
                  </a:lnTo>
                  <a:lnTo>
                    <a:pt x="25973" y="40694"/>
                  </a:lnTo>
                  <a:lnTo>
                    <a:pt x="31354" y="31932"/>
                  </a:lnTo>
                  <a:lnTo>
                    <a:pt x="49810" y="19077"/>
                  </a:lnTo>
                  <a:lnTo>
                    <a:pt x="94197" y="1292"/>
                  </a:lnTo>
                  <a:lnTo>
                    <a:pt x="109326" y="0"/>
                  </a:lnTo>
                  <a:lnTo>
                    <a:pt x="126342" y="387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672621" y="463253"/>
              <a:ext cx="119728" cy="116060"/>
            </a:xfrm>
            <a:custGeom>
              <a:avLst/>
              <a:gdLst/>
              <a:ahLst/>
              <a:cxnLst/>
              <a:rect l="0" t="0" r="0" b="0"/>
              <a:pathLst>
                <a:path w="119728" h="116060">
                  <a:moveTo>
                    <a:pt x="85845" y="31586"/>
                  </a:moveTo>
                  <a:lnTo>
                    <a:pt x="74667" y="20408"/>
                  </a:lnTo>
                  <a:lnTo>
                    <a:pt x="66694" y="18285"/>
                  </a:lnTo>
                  <a:lnTo>
                    <a:pt x="45358" y="19045"/>
                  </a:lnTo>
                  <a:lnTo>
                    <a:pt x="26517" y="26402"/>
                  </a:lnTo>
                  <a:lnTo>
                    <a:pt x="18217" y="31640"/>
                  </a:lnTo>
                  <a:lnTo>
                    <a:pt x="5875" y="46818"/>
                  </a:lnTo>
                  <a:lnTo>
                    <a:pt x="946" y="55778"/>
                  </a:lnTo>
                  <a:lnTo>
                    <a:pt x="0" y="65262"/>
                  </a:lnTo>
                  <a:lnTo>
                    <a:pt x="5188" y="85157"/>
                  </a:lnTo>
                  <a:lnTo>
                    <a:pt x="18412" y="102579"/>
                  </a:lnTo>
                  <a:lnTo>
                    <a:pt x="26851" y="110500"/>
                  </a:lnTo>
                  <a:lnTo>
                    <a:pt x="37157" y="114611"/>
                  </a:lnTo>
                  <a:lnTo>
                    <a:pt x="61086" y="116059"/>
                  </a:lnTo>
                  <a:lnTo>
                    <a:pt x="95277" y="104708"/>
                  </a:lnTo>
                  <a:lnTo>
                    <a:pt x="110704" y="89821"/>
                  </a:lnTo>
                  <a:lnTo>
                    <a:pt x="116456" y="80938"/>
                  </a:lnTo>
                  <a:lnTo>
                    <a:pt x="119727" y="58589"/>
                  </a:lnTo>
                  <a:lnTo>
                    <a:pt x="116111" y="35399"/>
                  </a:lnTo>
                  <a:lnTo>
                    <a:pt x="9637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863751" y="447593"/>
              <a:ext cx="147400" cy="130598"/>
            </a:xfrm>
            <a:custGeom>
              <a:avLst/>
              <a:gdLst/>
              <a:ahLst/>
              <a:cxnLst/>
              <a:rect l="0" t="0" r="0" b="0"/>
              <a:pathLst>
                <a:path w="147400" h="130598">
                  <a:moveTo>
                    <a:pt x="0" y="36717"/>
                  </a:moveTo>
                  <a:lnTo>
                    <a:pt x="14654" y="89745"/>
                  </a:lnTo>
                  <a:lnTo>
                    <a:pt x="25858" y="130597"/>
                  </a:lnTo>
                  <a:lnTo>
                    <a:pt x="21632" y="71947"/>
                  </a:lnTo>
                  <a:lnTo>
                    <a:pt x="23567" y="32078"/>
                  </a:lnTo>
                  <a:lnTo>
                    <a:pt x="32311" y="12819"/>
                  </a:lnTo>
                  <a:lnTo>
                    <a:pt x="40258" y="6747"/>
                  </a:lnTo>
                  <a:lnTo>
                    <a:pt x="61566" y="0"/>
                  </a:lnTo>
                  <a:lnTo>
                    <a:pt x="71459" y="541"/>
                  </a:lnTo>
                  <a:lnTo>
                    <a:pt x="88692" y="7381"/>
                  </a:lnTo>
                  <a:lnTo>
                    <a:pt x="101030" y="21339"/>
                  </a:lnTo>
                  <a:lnTo>
                    <a:pt x="138667" y="80627"/>
                  </a:lnTo>
                  <a:lnTo>
                    <a:pt x="147399" y="1104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071331" y="447136"/>
              <a:ext cx="141953" cy="149658"/>
            </a:xfrm>
            <a:custGeom>
              <a:avLst/>
              <a:gdLst/>
              <a:ahLst/>
              <a:cxnLst/>
              <a:rect l="0" t="0" r="0" b="0"/>
              <a:pathLst>
                <a:path w="141953" h="149658">
                  <a:moveTo>
                    <a:pt x="87218" y="5589"/>
                  </a:moveTo>
                  <a:lnTo>
                    <a:pt x="70450" y="0"/>
                  </a:lnTo>
                  <a:lnTo>
                    <a:pt x="52859" y="3495"/>
                  </a:lnTo>
                  <a:lnTo>
                    <a:pt x="26345" y="18616"/>
                  </a:lnTo>
                  <a:lnTo>
                    <a:pt x="18560" y="24802"/>
                  </a:lnTo>
                  <a:lnTo>
                    <a:pt x="6790" y="44154"/>
                  </a:lnTo>
                  <a:lnTo>
                    <a:pt x="0" y="67183"/>
                  </a:lnTo>
                  <a:lnTo>
                    <a:pt x="881" y="89116"/>
                  </a:lnTo>
                  <a:lnTo>
                    <a:pt x="13543" y="121195"/>
                  </a:lnTo>
                  <a:lnTo>
                    <a:pt x="28737" y="136128"/>
                  </a:lnTo>
                  <a:lnTo>
                    <a:pt x="37702" y="141748"/>
                  </a:lnTo>
                  <a:lnTo>
                    <a:pt x="78266" y="149657"/>
                  </a:lnTo>
                  <a:lnTo>
                    <a:pt x="104296" y="145269"/>
                  </a:lnTo>
                  <a:lnTo>
                    <a:pt x="116151" y="140823"/>
                  </a:lnTo>
                  <a:lnTo>
                    <a:pt x="132442" y="126524"/>
                  </a:lnTo>
                  <a:lnTo>
                    <a:pt x="138425" y="117798"/>
                  </a:lnTo>
                  <a:lnTo>
                    <a:pt x="141952" y="95624"/>
                  </a:lnTo>
                  <a:lnTo>
                    <a:pt x="134684" y="48850"/>
                  </a:lnTo>
                  <a:lnTo>
                    <a:pt x="119739" y="22046"/>
                  </a:lnTo>
                  <a:lnTo>
                    <a:pt x="107131" y="12903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276558" y="452725"/>
              <a:ext cx="138511" cy="139276"/>
            </a:xfrm>
            <a:custGeom>
              <a:avLst/>
              <a:gdLst/>
              <a:ahLst/>
              <a:cxnLst/>
              <a:rect l="0" t="0" r="0" b="0"/>
              <a:pathLst>
                <a:path w="138511" h="139276">
                  <a:moveTo>
                    <a:pt x="8333" y="0"/>
                  </a:moveTo>
                  <a:lnTo>
                    <a:pt x="0" y="37478"/>
                  </a:lnTo>
                  <a:lnTo>
                    <a:pt x="1574" y="72326"/>
                  </a:lnTo>
                  <a:lnTo>
                    <a:pt x="12587" y="115542"/>
                  </a:lnTo>
                  <a:lnTo>
                    <a:pt x="18188" y="123821"/>
                  </a:lnTo>
                  <a:lnTo>
                    <a:pt x="33770" y="136140"/>
                  </a:lnTo>
                  <a:lnTo>
                    <a:pt x="58633" y="139275"/>
                  </a:lnTo>
                  <a:lnTo>
                    <a:pt x="73452" y="138474"/>
                  </a:lnTo>
                  <a:lnTo>
                    <a:pt x="96156" y="128224"/>
                  </a:lnTo>
                  <a:lnTo>
                    <a:pt x="112876" y="111971"/>
                  </a:lnTo>
                  <a:lnTo>
                    <a:pt x="137162" y="62665"/>
                  </a:lnTo>
                  <a:lnTo>
                    <a:pt x="138510" y="41889"/>
                  </a:lnTo>
                  <a:lnTo>
                    <a:pt x="134675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465852" y="453396"/>
              <a:ext cx="166480" cy="146729"/>
            </a:xfrm>
            <a:custGeom>
              <a:avLst/>
              <a:gdLst/>
              <a:ahLst/>
              <a:cxnLst/>
              <a:rect l="0" t="0" r="0" b="0"/>
              <a:pathLst>
                <a:path w="166480" h="146729">
                  <a:moveTo>
                    <a:pt x="8552" y="30914"/>
                  </a:moveTo>
                  <a:lnTo>
                    <a:pt x="14141" y="89531"/>
                  </a:lnTo>
                  <a:lnTo>
                    <a:pt x="24171" y="135516"/>
                  </a:lnTo>
                  <a:lnTo>
                    <a:pt x="23643" y="135744"/>
                  </a:lnTo>
                  <a:lnTo>
                    <a:pt x="4693" y="82298"/>
                  </a:lnTo>
                  <a:lnTo>
                    <a:pt x="0" y="40420"/>
                  </a:lnTo>
                  <a:lnTo>
                    <a:pt x="5141" y="17202"/>
                  </a:lnTo>
                  <a:lnTo>
                    <a:pt x="9787" y="7735"/>
                  </a:lnTo>
                  <a:lnTo>
                    <a:pt x="16394" y="2593"/>
                  </a:lnTo>
                  <a:lnTo>
                    <a:pt x="24308" y="335"/>
                  </a:lnTo>
                  <a:lnTo>
                    <a:pt x="33094" y="0"/>
                  </a:lnTo>
                  <a:lnTo>
                    <a:pt x="67816" y="10706"/>
                  </a:lnTo>
                  <a:lnTo>
                    <a:pt x="96561" y="28696"/>
                  </a:lnTo>
                  <a:lnTo>
                    <a:pt x="141629" y="84286"/>
                  </a:lnTo>
                  <a:lnTo>
                    <a:pt x="162398" y="130056"/>
                  </a:lnTo>
                  <a:lnTo>
                    <a:pt x="166479" y="1467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670555" y="431668"/>
              <a:ext cx="152726" cy="221099"/>
            </a:xfrm>
            <a:custGeom>
              <a:avLst/>
              <a:gdLst/>
              <a:ahLst/>
              <a:cxnLst/>
              <a:rect l="0" t="0" r="0" b="0"/>
              <a:pathLst>
                <a:path w="152726" h="221099">
                  <a:moveTo>
                    <a:pt x="109175" y="0"/>
                  </a:moveTo>
                  <a:lnTo>
                    <a:pt x="50558" y="14654"/>
                  </a:lnTo>
                  <a:lnTo>
                    <a:pt x="15768" y="24749"/>
                  </a:lnTo>
                  <a:lnTo>
                    <a:pt x="8299" y="31707"/>
                  </a:lnTo>
                  <a:lnTo>
                    <a:pt x="0" y="51917"/>
                  </a:lnTo>
                  <a:lnTo>
                    <a:pt x="1297" y="61517"/>
                  </a:lnTo>
                  <a:lnTo>
                    <a:pt x="12096" y="78424"/>
                  </a:lnTo>
                  <a:lnTo>
                    <a:pt x="37907" y="95506"/>
                  </a:lnTo>
                  <a:lnTo>
                    <a:pt x="91558" y="115450"/>
                  </a:lnTo>
                  <a:lnTo>
                    <a:pt x="115384" y="123841"/>
                  </a:lnTo>
                  <a:lnTo>
                    <a:pt x="133771" y="135369"/>
                  </a:lnTo>
                  <a:lnTo>
                    <a:pt x="146623" y="151411"/>
                  </a:lnTo>
                  <a:lnTo>
                    <a:pt x="151688" y="160602"/>
                  </a:lnTo>
                  <a:lnTo>
                    <a:pt x="152725" y="170239"/>
                  </a:lnTo>
                  <a:lnTo>
                    <a:pt x="147638" y="190305"/>
                  </a:lnTo>
                  <a:lnTo>
                    <a:pt x="134458" y="204683"/>
                  </a:lnTo>
                  <a:lnTo>
                    <a:pt x="126031" y="210155"/>
                  </a:lnTo>
                  <a:lnTo>
                    <a:pt x="91813" y="217856"/>
                  </a:lnTo>
                  <a:lnTo>
                    <a:pt x="46004" y="221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05326" y="642249"/>
              <a:ext cx="3516519" cy="73689"/>
            </a:xfrm>
            <a:custGeom>
              <a:avLst/>
              <a:gdLst/>
              <a:ahLst/>
              <a:cxnLst/>
              <a:rect l="0" t="0" r="0" b="0"/>
              <a:pathLst>
                <a:path w="3516519" h="73689">
                  <a:moveTo>
                    <a:pt x="3516518" y="42103"/>
                  </a:moveTo>
                  <a:lnTo>
                    <a:pt x="3457902" y="42103"/>
                  </a:lnTo>
                  <a:lnTo>
                    <a:pt x="3403727" y="42103"/>
                  </a:lnTo>
                  <a:lnTo>
                    <a:pt x="3344846" y="42103"/>
                  </a:lnTo>
                  <a:lnTo>
                    <a:pt x="3294467" y="42103"/>
                  </a:lnTo>
                  <a:lnTo>
                    <a:pt x="3245615" y="42103"/>
                  </a:lnTo>
                  <a:lnTo>
                    <a:pt x="3187186" y="42103"/>
                  </a:lnTo>
                  <a:lnTo>
                    <a:pt x="3130584" y="40933"/>
                  </a:lnTo>
                  <a:lnTo>
                    <a:pt x="3074343" y="33770"/>
                  </a:lnTo>
                  <a:lnTo>
                    <a:pt x="3012585" y="32008"/>
                  </a:lnTo>
                  <a:lnTo>
                    <a:pt x="2961402" y="31703"/>
                  </a:lnTo>
                  <a:lnTo>
                    <a:pt x="2909193" y="31612"/>
                  </a:lnTo>
                  <a:lnTo>
                    <a:pt x="2846385" y="30412"/>
                  </a:lnTo>
                  <a:lnTo>
                    <a:pt x="2796085" y="24341"/>
                  </a:lnTo>
                  <a:lnTo>
                    <a:pt x="2744136" y="22022"/>
                  </a:lnTo>
                  <a:lnTo>
                    <a:pt x="2691699" y="21335"/>
                  </a:lnTo>
                  <a:lnTo>
                    <a:pt x="2639118" y="22301"/>
                  </a:lnTo>
                  <a:lnTo>
                    <a:pt x="2588833" y="27137"/>
                  </a:lnTo>
                  <a:lnTo>
                    <a:pt x="2539215" y="25715"/>
                  </a:lnTo>
                  <a:lnTo>
                    <a:pt x="2514792" y="27800"/>
                  </a:lnTo>
                  <a:lnTo>
                    <a:pt x="2466988" y="23567"/>
                  </a:lnTo>
                  <a:lnTo>
                    <a:pt x="2410060" y="21793"/>
                  </a:lnTo>
                  <a:lnTo>
                    <a:pt x="2354458" y="21267"/>
                  </a:lnTo>
                  <a:lnTo>
                    <a:pt x="2294049" y="21111"/>
                  </a:lnTo>
                  <a:lnTo>
                    <a:pt x="2231697" y="21065"/>
                  </a:lnTo>
                  <a:lnTo>
                    <a:pt x="2189774" y="21054"/>
                  </a:lnTo>
                  <a:lnTo>
                    <a:pt x="2144626" y="21050"/>
                  </a:lnTo>
                  <a:lnTo>
                    <a:pt x="2098434" y="21048"/>
                  </a:lnTo>
                  <a:lnTo>
                    <a:pt x="2036476" y="19877"/>
                  </a:lnTo>
                  <a:lnTo>
                    <a:pt x="1989653" y="13810"/>
                  </a:lnTo>
                  <a:lnTo>
                    <a:pt x="1927166" y="11493"/>
                  </a:lnTo>
                  <a:lnTo>
                    <a:pt x="1866017" y="10806"/>
                  </a:lnTo>
                  <a:lnTo>
                    <a:pt x="1813714" y="10603"/>
                  </a:lnTo>
                  <a:lnTo>
                    <a:pt x="1770817" y="10555"/>
                  </a:lnTo>
                  <a:lnTo>
                    <a:pt x="1727576" y="10534"/>
                  </a:lnTo>
                  <a:lnTo>
                    <a:pt x="1670009" y="10522"/>
                  </a:lnTo>
                  <a:lnTo>
                    <a:pt x="1608636" y="10518"/>
                  </a:lnTo>
                  <a:lnTo>
                    <a:pt x="1545663" y="2184"/>
                  </a:lnTo>
                  <a:lnTo>
                    <a:pt x="1498736" y="639"/>
                  </a:lnTo>
                  <a:lnTo>
                    <a:pt x="1446617" y="182"/>
                  </a:lnTo>
                  <a:lnTo>
                    <a:pt x="1392180" y="46"/>
                  </a:lnTo>
                  <a:lnTo>
                    <a:pt x="1347553" y="14"/>
                  </a:lnTo>
                  <a:lnTo>
                    <a:pt x="1300422" y="0"/>
                  </a:lnTo>
                  <a:lnTo>
                    <a:pt x="1252179" y="3113"/>
                  </a:lnTo>
                  <a:lnTo>
                    <a:pt x="1203442" y="7227"/>
                  </a:lnTo>
                  <a:lnTo>
                    <a:pt x="1154484" y="9055"/>
                  </a:lnTo>
                  <a:lnTo>
                    <a:pt x="1105430" y="9867"/>
                  </a:lnTo>
                  <a:lnTo>
                    <a:pt x="1057501" y="10228"/>
                  </a:lnTo>
                  <a:lnTo>
                    <a:pt x="1012803" y="10389"/>
                  </a:lnTo>
                  <a:lnTo>
                    <a:pt x="959356" y="10479"/>
                  </a:lnTo>
                  <a:lnTo>
                    <a:pt x="897116" y="16095"/>
                  </a:lnTo>
                  <a:lnTo>
                    <a:pt x="843580" y="19579"/>
                  </a:lnTo>
                  <a:lnTo>
                    <a:pt x="781314" y="20611"/>
                  </a:lnTo>
                  <a:lnTo>
                    <a:pt x="737975" y="20853"/>
                  </a:lnTo>
                  <a:lnTo>
                    <a:pt x="680353" y="20989"/>
                  </a:lnTo>
                  <a:lnTo>
                    <a:pt x="624551" y="26624"/>
                  </a:lnTo>
                  <a:lnTo>
                    <a:pt x="567818" y="30596"/>
                  </a:lnTo>
                  <a:lnTo>
                    <a:pt x="504504" y="31285"/>
                  </a:lnTo>
                  <a:lnTo>
                    <a:pt x="457801" y="31446"/>
                  </a:lnTo>
                  <a:lnTo>
                    <a:pt x="407826" y="37125"/>
                  </a:lnTo>
                  <a:lnTo>
                    <a:pt x="347583" y="41120"/>
                  </a:lnTo>
                  <a:lnTo>
                    <a:pt x="306170" y="41666"/>
                  </a:lnTo>
                  <a:lnTo>
                    <a:pt x="260468" y="45028"/>
                  </a:lnTo>
                  <a:lnTo>
                    <a:pt x="212860" y="50422"/>
                  </a:lnTo>
                  <a:lnTo>
                    <a:pt x="164404" y="56719"/>
                  </a:lnTo>
                  <a:lnTo>
                    <a:pt x="115572" y="63417"/>
                  </a:lnTo>
                  <a:lnTo>
                    <a:pt x="70083" y="69123"/>
                  </a:lnTo>
                  <a:lnTo>
                    <a:pt x="15230" y="72787"/>
                  </a:lnTo>
                  <a:lnTo>
                    <a:pt x="0" y="736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3990300" y="198318"/>
            <a:ext cx="2447973" cy="496563"/>
            <a:chOff x="3990300" y="198318"/>
            <a:chExt cx="2447973" cy="496563"/>
          </a:xfrm>
        </p:grpSpPr>
        <p:sp>
          <p:nvSpPr>
            <p:cNvPr id="26" name="Freeform 25"/>
            <p:cNvSpPr/>
            <p:nvPr/>
          </p:nvSpPr>
          <p:spPr>
            <a:xfrm>
              <a:off x="3990300" y="442196"/>
              <a:ext cx="73701" cy="31587"/>
            </a:xfrm>
            <a:custGeom>
              <a:avLst/>
              <a:gdLst/>
              <a:ahLst/>
              <a:cxnLst/>
              <a:rect l="0" t="0" r="0" b="0"/>
              <a:pathLst>
                <a:path w="73701" h="31587">
                  <a:moveTo>
                    <a:pt x="73700" y="0"/>
                  </a:moveTo>
                  <a:lnTo>
                    <a:pt x="13781" y="26342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298919" y="198318"/>
              <a:ext cx="207279" cy="475506"/>
            </a:xfrm>
            <a:custGeom>
              <a:avLst/>
              <a:gdLst/>
              <a:ahLst/>
              <a:cxnLst/>
              <a:rect l="0" t="0" r="0" b="0"/>
              <a:pathLst>
                <a:path w="207279" h="475506">
                  <a:moveTo>
                    <a:pt x="7236" y="475505"/>
                  </a:moveTo>
                  <a:lnTo>
                    <a:pt x="0" y="447949"/>
                  </a:lnTo>
                  <a:lnTo>
                    <a:pt x="477" y="394846"/>
                  </a:lnTo>
                  <a:lnTo>
                    <a:pt x="5901" y="338690"/>
                  </a:lnTo>
                  <a:lnTo>
                    <a:pt x="6841" y="288478"/>
                  </a:lnTo>
                  <a:lnTo>
                    <a:pt x="7119" y="236556"/>
                  </a:lnTo>
                  <a:lnTo>
                    <a:pt x="7202" y="184127"/>
                  </a:lnTo>
                  <a:lnTo>
                    <a:pt x="14465" y="129650"/>
                  </a:lnTo>
                  <a:lnTo>
                    <a:pt x="17113" y="71923"/>
                  </a:lnTo>
                  <a:lnTo>
                    <a:pt x="23225" y="10130"/>
                  </a:lnTo>
                  <a:lnTo>
                    <a:pt x="27254" y="2649"/>
                  </a:lnTo>
                  <a:lnTo>
                    <a:pt x="32280" y="0"/>
                  </a:lnTo>
                  <a:lnTo>
                    <a:pt x="37970" y="575"/>
                  </a:lnTo>
                  <a:lnTo>
                    <a:pt x="42933" y="4467"/>
                  </a:lnTo>
                  <a:lnTo>
                    <a:pt x="73878" y="62766"/>
                  </a:lnTo>
                  <a:lnTo>
                    <a:pt x="94507" y="117256"/>
                  </a:lnTo>
                  <a:lnTo>
                    <a:pt x="115990" y="180683"/>
                  </a:lnTo>
                  <a:lnTo>
                    <a:pt x="137296" y="237288"/>
                  </a:lnTo>
                  <a:lnTo>
                    <a:pt x="157102" y="290930"/>
                  </a:lnTo>
                  <a:lnTo>
                    <a:pt x="177609" y="345979"/>
                  </a:lnTo>
                  <a:lnTo>
                    <a:pt x="196539" y="398267"/>
                  </a:lnTo>
                  <a:lnTo>
                    <a:pt x="207278" y="4228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337741" y="499778"/>
              <a:ext cx="126342" cy="5590"/>
            </a:xfrm>
            <a:custGeom>
              <a:avLst/>
              <a:gdLst/>
              <a:ahLst/>
              <a:cxnLst/>
              <a:rect l="0" t="0" r="0" b="0"/>
              <a:pathLst>
                <a:path w="126342" h="5590">
                  <a:moveTo>
                    <a:pt x="126341" y="5589"/>
                  </a:moveTo>
                  <a:lnTo>
                    <a:pt x="109574" y="0"/>
                  </a:lnTo>
                  <a:lnTo>
                    <a:pt x="91983" y="376"/>
                  </a:lnTo>
                  <a:lnTo>
                    <a:pt x="35683" y="4903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537782" y="431668"/>
              <a:ext cx="105286" cy="196424"/>
            </a:xfrm>
            <a:custGeom>
              <a:avLst/>
              <a:gdLst/>
              <a:ahLst/>
              <a:cxnLst/>
              <a:rect l="0" t="0" r="0" b="0"/>
              <a:pathLst>
                <a:path w="105286" h="196424">
                  <a:moveTo>
                    <a:pt x="0" y="94756"/>
                  </a:moveTo>
                  <a:lnTo>
                    <a:pt x="35917" y="148631"/>
                  </a:lnTo>
                  <a:lnTo>
                    <a:pt x="70298" y="194614"/>
                  </a:lnTo>
                  <a:lnTo>
                    <a:pt x="73772" y="196423"/>
                  </a:lnTo>
                  <a:lnTo>
                    <a:pt x="74917" y="194120"/>
                  </a:lnTo>
                  <a:lnTo>
                    <a:pt x="74512" y="189075"/>
                  </a:lnTo>
                  <a:lnTo>
                    <a:pt x="50051" y="126843"/>
                  </a:lnTo>
                  <a:lnTo>
                    <a:pt x="38877" y="89316"/>
                  </a:lnTo>
                  <a:lnTo>
                    <a:pt x="41065" y="65432"/>
                  </a:lnTo>
                  <a:lnTo>
                    <a:pt x="51006" y="44289"/>
                  </a:lnTo>
                  <a:lnTo>
                    <a:pt x="75165" y="20401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702534" y="462946"/>
              <a:ext cx="151104" cy="188535"/>
            </a:xfrm>
            <a:custGeom>
              <a:avLst/>
              <a:gdLst/>
              <a:ahLst/>
              <a:cxnLst/>
              <a:rect l="0" t="0" r="0" b="0"/>
              <a:pathLst>
                <a:path w="151104" h="188535">
                  <a:moveTo>
                    <a:pt x="3704" y="31893"/>
                  </a:moveTo>
                  <a:lnTo>
                    <a:pt x="38602" y="61201"/>
                  </a:lnTo>
                  <a:lnTo>
                    <a:pt x="67856" y="75802"/>
                  </a:lnTo>
                  <a:lnTo>
                    <a:pt x="88368" y="77534"/>
                  </a:lnTo>
                  <a:lnTo>
                    <a:pt x="98752" y="76358"/>
                  </a:lnTo>
                  <a:lnTo>
                    <a:pt x="106843" y="72065"/>
                  </a:lnTo>
                  <a:lnTo>
                    <a:pt x="118954" y="57936"/>
                  </a:lnTo>
                  <a:lnTo>
                    <a:pt x="121482" y="49255"/>
                  </a:lnTo>
                  <a:lnTo>
                    <a:pt x="121171" y="30251"/>
                  </a:lnTo>
                  <a:lnTo>
                    <a:pt x="110894" y="13226"/>
                  </a:lnTo>
                  <a:lnTo>
                    <a:pt x="103240" y="5410"/>
                  </a:lnTo>
                  <a:lnTo>
                    <a:pt x="93458" y="1369"/>
                  </a:lnTo>
                  <a:lnTo>
                    <a:pt x="70111" y="0"/>
                  </a:lnTo>
                  <a:lnTo>
                    <a:pt x="36248" y="5805"/>
                  </a:lnTo>
                  <a:lnTo>
                    <a:pt x="27740" y="12162"/>
                  </a:lnTo>
                  <a:lnTo>
                    <a:pt x="10176" y="42294"/>
                  </a:lnTo>
                  <a:lnTo>
                    <a:pt x="1511" y="63422"/>
                  </a:lnTo>
                  <a:lnTo>
                    <a:pt x="0" y="84510"/>
                  </a:lnTo>
                  <a:lnTo>
                    <a:pt x="8562" y="126644"/>
                  </a:lnTo>
                  <a:lnTo>
                    <a:pt x="23731" y="152644"/>
                  </a:lnTo>
                  <a:lnTo>
                    <a:pt x="43043" y="175166"/>
                  </a:lnTo>
                  <a:lnTo>
                    <a:pt x="62912" y="183307"/>
                  </a:lnTo>
                  <a:lnTo>
                    <a:pt x="113795" y="188534"/>
                  </a:lnTo>
                  <a:lnTo>
                    <a:pt x="131792" y="186129"/>
                  </a:lnTo>
                  <a:lnTo>
                    <a:pt x="151103" y="1792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108516" y="452725"/>
              <a:ext cx="142208" cy="210561"/>
            </a:xfrm>
            <a:custGeom>
              <a:avLst/>
              <a:gdLst/>
              <a:ahLst/>
              <a:cxnLst/>
              <a:rect l="0" t="0" r="0" b="0"/>
              <a:pathLst>
                <a:path w="142208" h="210561">
                  <a:moveTo>
                    <a:pt x="8334" y="10528"/>
                  </a:moveTo>
                  <a:lnTo>
                    <a:pt x="0" y="48006"/>
                  </a:lnTo>
                  <a:lnTo>
                    <a:pt x="1575" y="85974"/>
                  </a:lnTo>
                  <a:lnTo>
                    <a:pt x="12588" y="140725"/>
                  </a:lnTo>
                  <a:lnTo>
                    <a:pt x="22592" y="177007"/>
                  </a:lnTo>
                  <a:lnTo>
                    <a:pt x="35728" y="196043"/>
                  </a:lnTo>
                  <a:lnTo>
                    <a:pt x="44144" y="204395"/>
                  </a:lnTo>
                  <a:lnTo>
                    <a:pt x="53264" y="208793"/>
                  </a:lnTo>
                  <a:lnTo>
                    <a:pt x="72756" y="210560"/>
                  </a:lnTo>
                  <a:lnTo>
                    <a:pt x="89998" y="204326"/>
                  </a:lnTo>
                  <a:lnTo>
                    <a:pt x="105460" y="192587"/>
                  </a:lnTo>
                  <a:lnTo>
                    <a:pt x="126149" y="166247"/>
                  </a:lnTo>
                  <a:lnTo>
                    <a:pt x="139038" y="135046"/>
                  </a:lnTo>
                  <a:lnTo>
                    <a:pt x="142207" y="97855"/>
                  </a:lnTo>
                  <a:lnTo>
                    <a:pt x="130309" y="42522"/>
                  </a:lnTo>
                  <a:lnTo>
                    <a:pt x="11361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305845" y="433131"/>
              <a:ext cx="158457" cy="205090"/>
            </a:xfrm>
            <a:custGeom>
              <a:avLst/>
              <a:gdLst/>
              <a:ahLst/>
              <a:cxnLst/>
              <a:rect l="0" t="0" r="0" b="0"/>
              <a:pathLst>
                <a:path w="158457" h="205090">
                  <a:moveTo>
                    <a:pt x="105802" y="9065"/>
                  </a:moveTo>
                  <a:lnTo>
                    <a:pt x="68324" y="732"/>
                  </a:lnTo>
                  <a:lnTo>
                    <a:pt x="56250" y="0"/>
                  </a:lnTo>
                  <a:lnTo>
                    <a:pt x="36596" y="5426"/>
                  </a:lnTo>
                  <a:lnTo>
                    <a:pt x="4914" y="27974"/>
                  </a:lnTo>
                  <a:lnTo>
                    <a:pt x="1109" y="35709"/>
                  </a:lnTo>
                  <a:lnTo>
                    <a:pt x="0" y="53662"/>
                  </a:lnTo>
                  <a:lnTo>
                    <a:pt x="3682" y="62193"/>
                  </a:lnTo>
                  <a:lnTo>
                    <a:pt x="17132" y="77911"/>
                  </a:lnTo>
                  <a:lnTo>
                    <a:pt x="37927" y="86457"/>
                  </a:lnTo>
                  <a:lnTo>
                    <a:pt x="89405" y="97532"/>
                  </a:lnTo>
                  <a:lnTo>
                    <a:pt x="135059" y="112155"/>
                  </a:lnTo>
                  <a:lnTo>
                    <a:pt x="152341" y="123513"/>
                  </a:lnTo>
                  <a:lnTo>
                    <a:pt x="156715" y="130987"/>
                  </a:lnTo>
                  <a:lnTo>
                    <a:pt x="158456" y="148651"/>
                  </a:lnTo>
                  <a:lnTo>
                    <a:pt x="152210" y="165080"/>
                  </a:lnTo>
                  <a:lnTo>
                    <a:pt x="129137" y="194691"/>
                  </a:lnTo>
                  <a:lnTo>
                    <a:pt x="109544" y="202700"/>
                  </a:lnTo>
                  <a:lnTo>
                    <a:pt x="86409" y="205089"/>
                  </a:lnTo>
                  <a:lnTo>
                    <a:pt x="46080" y="197092"/>
                  </a:lnTo>
                  <a:lnTo>
                    <a:pt x="21574" y="18805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443233" y="455835"/>
              <a:ext cx="168457" cy="165347"/>
            </a:xfrm>
            <a:custGeom>
              <a:avLst/>
              <a:gdLst/>
              <a:ahLst/>
              <a:cxnLst/>
              <a:rect l="0" t="0" r="0" b="0"/>
              <a:pathLst>
                <a:path w="168457" h="165347">
                  <a:moveTo>
                    <a:pt x="0" y="102175"/>
                  </a:moveTo>
                  <a:lnTo>
                    <a:pt x="58617" y="93110"/>
                  </a:lnTo>
                  <a:lnTo>
                    <a:pt x="111621" y="82360"/>
                  </a:lnTo>
                  <a:lnTo>
                    <a:pt x="153980" y="58920"/>
                  </a:lnTo>
                  <a:lnTo>
                    <a:pt x="162315" y="52281"/>
                  </a:lnTo>
                  <a:lnTo>
                    <a:pt x="166701" y="44346"/>
                  </a:lnTo>
                  <a:lnTo>
                    <a:pt x="168456" y="26170"/>
                  </a:lnTo>
                  <a:lnTo>
                    <a:pt x="163777" y="18750"/>
                  </a:lnTo>
                  <a:lnTo>
                    <a:pt x="146099" y="7385"/>
                  </a:lnTo>
                  <a:lnTo>
                    <a:pt x="109839" y="0"/>
                  </a:lnTo>
                  <a:lnTo>
                    <a:pt x="86252" y="4511"/>
                  </a:lnTo>
                  <a:lnTo>
                    <a:pt x="75049" y="8990"/>
                  </a:lnTo>
                  <a:lnTo>
                    <a:pt x="59481" y="23325"/>
                  </a:lnTo>
                  <a:lnTo>
                    <a:pt x="53692" y="32061"/>
                  </a:lnTo>
                  <a:lnTo>
                    <a:pt x="45544" y="66712"/>
                  </a:lnTo>
                  <a:lnTo>
                    <a:pt x="48719" y="101026"/>
                  </a:lnTo>
                  <a:lnTo>
                    <a:pt x="57138" y="119602"/>
                  </a:lnTo>
                  <a:lnTo>
                    <a:pt x="81606" y="150591"/>
                  </a:lnTo>
                  <a:lnTo>
                    <a:pt x="104510" y="158788"/>
                  </a:lnTo>
                  <a:lnTo>
                    <a:pt x="157927" y="1653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661321" y="285723"/>
              <a:ext cx="160939" cy="380615"/>
            </a:xfrm>
            <a:custGeom>
              <a:avLst/>
              <a:gdLst/>
              <a:ahLst/>
              <a:cxnLst/>
              <a:rect l="0" t="0" r="0" b="0"/>
              <a:pathLst>
                <a:path w="160939" h="380615">
                  <a:moveTo>
                    <a:pt x="97767" y="314401"/>
                  </a:moveTo>
                  <a:lnTo>
                    <a:pt x="94647" y="271709"/>
                  </a:lnTo>
                  <a:lnTo>
                    <a:pt x="88192" y="252143"/>
                  </a:lnTo>
                  <a:lnTo>
                    <a:pt x="77523" y="235648"/>
                  </a:lnTo>
                  <a:lnTo>
                    <a:pt x="69063" y="230313"/>
                  </a:lnTo>
                  <a:lnTo>
                    <a:pt x="47185" y="224386"/>
                  </a:lnTo>
                  <a:lnTo>
                    <a:pt x="37140" y="226315"/>
                  </a:lnTo>
                  <a:lnTo>
                    <a:pt x="19739" y="237817"/>
                  </a:lnTo>
                  <a:lnTo>
                    <a:pt x="2378" y="264023"/>
                  </a:lnTo>
                  <a:lnTo>
                    <a:pt x="0" y="286942"/>
                  </a:lnTo>
                  <a:lnTo>
                    <a:pt x="8005" y="334193"/>
                  </a:lnTo>
                  <a:lnTo>
                    <a:pt x="23078" y="361079"/>
                  </a:lnTo>
                  <a:lnTo>
                    <a:pt x="38835" y="373361"/>
                  </a:lnTo>
                  <a:lnTo>
                    <a:pt x="47951" y="378274"/>
                  </a:lnTo>
                  <a:lnTo>
                    <a:pt x="67437" y="380614"/>
                  </a:lnTo>
                  <a:lnTo>
                    <a:pt x="77547" y="379600"/>
                  </a:lnTo>
                  <a:lnTo>
                    <a:pt x="85457" y="375414"/>
                  </a:lnTo>
                  <a:lnTo>
                    <a:pt x="116235" y="333787"/>
                  </a:lnTo>
                  <a:lnTo>
                    <a:pt x="139078" y="279476"/>
                  </a:lnTo>
                  <a:lnTo>
                    <a:pt x="147051" y="233473"/>
                  </a:lnTo>
                  <a:lnTo>
                    <a:pt x="146295" y="178508"/>
                  </a:lnTo>
                  <a:lnTo>
                    <a:pt x="138662" y="125178"/>
                  </a:lnTo>
                  <a:lnTo>
                    <a:pt x="128991" y="75451"/>
                  </a:lnTo>
                  <a:lnTo>
                    <a:pt x="115243" y="22316"/>
                  </a:lnTo>
                  <a:lnTo>
                    <a:pt x="109418" y="13223"/>
                  </a:lnTo>
                  <a:lnTo>
                    <a:pt x="93586" y="0"/>
                  </a:lnTo>
                  <a:lnTo>
                    <a:pt x="86791" y="685"/>
                  </a:lnTo>
                  <a:lnTo>
                    <a:pt x="81091" y="5821"/>
                  </a:lnTo>
                  <a:lnTo>
                    <a:pt x="76121" y="13925"/>
                  </a:lnTo>
                  <a:lnTo>
                    <a:pt x="69126" y="53275"/>
                  </a:lnTo>
                  <a:lnTo>
                    <a:pt x="72643" y="101980"/>
                  </a:lnTo>
                  <a:lnTo>
                    <a:pt x="81094" y="159044"/>
                  </a:lnTo>
                  <a:lnTo>
                    <a:pt x="96596" y="209228"/>
                  </a:lnTo>
                  <a:lnTo>
                    <a:pt x="121327" y="270915"/>
                  </a:lnTo>
                  <a:lnTo>
                    <a:pt x="154919" y="325979"/>
                  </a:lnTo>
                  <a:lnTo>
                    <a:pt x="160938" y="3354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185666" y="231626"/>
              <a:ext cx="26148" cy="463255"/>
            </a:xfrm>
            <a:custGeom>
              <a:avLst/>
              <a:gdLst/>
              <a:ahLst/>
              <a:cxnLst/>
              <a:rect l="0" t="0" r="0" b="0"/>
              <a:pathLst>
                <a:path w="26148" h="463255">
                  <a:moveTo>
                    <a:pt x="15619" y="0"/>
                  </a:moveTo>
                  <a:lnTo>
                    <a:pt x="4166" y="48931"/>
                  </a:lnTo>
                  <a:lnTo>
                    <a:pt x="0" y="81409"/>
                  </a:lnTo>
                  <a:lnTo>
                    <a:pt x="3062" y="139155"/>
                  </a:lnTo>
                  <a:lnTo>
                    <a:pt x="4489" y="201889"/>
                  </a:lnTo>
                  <a:lnTo>
                    <a:pt x="4823" y="248046"/>
                  </a:lnTo>
                  <a:lnTo>
                    <a:pt x="10600" y="308892"/>
                  </a:lnTo>
                  <a:lnTo>
                    <a:pt x="14131" y="363965"/>
                  </a:lnTo>
                  <a:lnTo>
                    <a:pt x="15178" y="417328"/>
                  </a:lnTo>
                  <a:lnTo>
                    <a:pt x="26147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074943" y="379025"/>
              <a:ext cx="252685" cy="52644"/>
            </a:xfrm>
            <a:custGeom>
              <a:avLst/>
              <a:gdLst/>
              <a:ahLst/>
              <a:cxnLst/>
              <a:rect l="0" t="0" r="0" b="0"/>
              <a:pathLst>
                <a:path w="252685" h="52644">
                  <a:moveTo>
                    <a:pt x="252684" y="0"/>
                  </a:moveTo>
                  <a:lnTo>
                    <a:pt x="199656" y="14655"/>
                  </a:lnTo>
                  <a:lnTo>
                    <a:pt x="149446" y="20963"/>
                  </a:lnTo>
                  <a:lnTo>
                    <a:pt x="94468" y="32260"/>
                  </a:lnTo>
                  <a:lnTo>
                    <a:pt x="34104" y="48052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288358" y="494839"/>
              <a:ext cx="149915" cy="195149"/>
            </a:xfrm>
            <a:custGeom>
              <a:avLst/>
              <a:gdLst/>
              <a:ahLst/>
              <a:cxnLst/>
              <a:rect l="0" t="0" r="0" b="0"/>
              <a:pathLst>
                <a:path w="149915" h="195149">
                  <a:moveTo>
                    <a:pt x="70854" y="31585"/>
                  </a:moveTo>
                  <a:lnTo>
                    <a:pt x="48498" y="37175"/>
                  </a:lnTo>
                  <a:lnTo>
                    <a:pt x="31282" y="49277"/>
                  </a:lnTo>
                  <a:lnTo>
                    <a:pt x="17002" y="66355"/>
                  </a:lnTo>
                  <a:lnTo>
                    <a:pt x="6756" y="85643"/>
                  </a:lnTo>
                  <a:lnTo>
                    <a:pt x="0" y="121822"/>
                  </a:lnTo>
                  <a:lnTo>
                    <a:pt x="4658" y="145390"/>
                  </a:lnTo>
                  <a:lnTo>
                    <a:pt x="15697" y="166393"/>
                  </a:lnTo>
                  <a:lnTo>
                    <a:pt x="32302" y="183527"/>
                  </a:lnTo>
                  <a:lnTo>
                    <a:pt x="54500" y="192702"/>
                  </a:lnTo>
                  <a:lnTo>
                    <a:pt x="66970" y="195148"/>
                  </a:lnTo>
                  <a:lnTo>
                    <a:pt x="87066" y="191627"/>
                  </a:lnTo>
                  <a:lnTo>
                    <a:pt x="111532" y="176491"/>
                  </a:lnTo>
                  <a:lnTo>
                    <a:pt x="140761" y="144827"/>
                  </a:lnTo>
                  <a:lnTo>
                    <a:pt x="148717" y="118960"/>
                  </a:lnTo>
                  <a:lnTo>
                    <a:pt x="149914" y="90306"/>
                  </a:lnTo>
                  <a:lnTo>
                    <a:pt x="142647" y="65872"/>
                  </a:lnTo>
                  <a:lnTo>
                    <a:pt x="118917" y="29996"/>
                  </a:lnTo>
                  <a:lnTo>
                    <a:pt x="105474" y="14891"/>
                  </a:lnTo>
                  <a:lnTo>
                    <a:pt x="85461" y="6618"/>
                  </a:lnTo>
                  <a:lnTo>
                    <a:pt x="4979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8805052" y="311055"/>
            <a:ext cx="1018755" cy="247746"/>
            <a:chOff x="8805052" y="311055"/>
            <a:chExt cx="1018755" cy="247746"/>
          </a:xfrm>
        </p:grpSpPr>
        <p:sp>
          <p:nvSpPr>
            <p:cNvPr id="39" name="Freeform 38"/>
            <p:cNvSpPr/>
            <p:nvPr/>
          </p:nvSpPr>
          <p:spPr>
            <a:xfrm>
              <a:off x="8805052" y="337365"/>
              <a:ext cx="174046" cy="209329"/>
            </a:xfrm>
            <a:custGeom>
              <a:avLst/>
              <a:gdLst/>
              <a:ahLst/>
              <a:cxnLst/>
              <a:rect l="0" t="0" r="0" b="0"/>
              <a:pathLst>
                <a:path w="174046" h="209329">
                  <a:moveTo>
                    <a:pt x="5590" y="10865"/>
                  </a:moveTo>
                  <a:lnTo>
                    <a:pt x="0" y="27632"/>
                  </a:lnTo>
                  <a:lnTo>
                    <a:pt x="4442" y="74315"/>
                  </a:lnTo>
                  <a:lnTo>
                    <a:pt x="13308" y="121821"/>
                  </a:lnTo>
                  <a:lnTo>
                    <a:pt x="22175" y="171772"/>
                  </a:lnTo>
                  <a:lnTo>
                    <a:pt x="24151" y="208540"/>
                  </a:lnTo>
                  <a:lnTo>
                    <a:pt x="22643" y="209328"/>
                  </a:lnTo>
                  <a:lnTo>
                    <a:pt x="20468" y="206345"/>
                  </a:lnTo>
                  <a:lnTo>
                    <a:pt x="13570" y="155352"/>
                  </a:lnTo>
                  <a:lnTo>
                    <a:pt x="7166" y="101536"/>
                  </a:lnTo>
                  <a:lnTo>
                    <a:pt x="11646" y="59827"/>
                  </a:lnTo>
                  <a:lnTo>
                    <a:pt x="25971" y="23422"/>
                  </a:lnTo>
                  <a:lnTo>
                    <a:pt x="41554" y="7477"/>
                  </a:lnTo>
                  <a:lnTo>
                    <a:pt x="50622" y="1587"/>
                  </a:lnTo>
                  <a:lnTo>
                    <a:pt x="59008" y="0"/>
                  </a:lnTo>
                  <a:lnTo>
                    <a:pt x="66938" y="1282"/>
                  </a:lnTo>
                  <a:lnTo>
                    <a:pt x="102065" y="20150"/>
                  </a:lnTo>
                  <a:lnTo>
                    <a:pt x="126851" y="45201"/>
                  </a:lnTo>
                  <a:lnTo>
                    <a:pt x="147782" y="93513"/>
                  </a:lnTo>
                  <a:lnTo>
                    <a:pt x="166803" y="156438"/>
                  </a:lnTo>
                  <a:lnTo>
                    <a:pt x="174045" y="17932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996159" y="327173"/>
              <a:ext cx="160477" cy="227286"/>
            </a:xfrm>
            <a:custGeom>
              <a:avLst/>
              <a:gdLst/>
              <a:ahLst/>
              <a:cxnLst/>
              <a:rect l="0" t="0" r="0" b="0"/>
              <a:pathLst>
                <a:path w="160477" h="227286">
                  <a:moveTo>
                    <a:pt x="98752" y="10528"/>
                  </a:moveTo>
                  <a:lnTo>
                    <a:pt x="76395" y="10528"/>
                  </a:lnTo>
                  <a:lnTo>
                    <a:pt x="59179" y="16767"/>
                  </a:lnTo>
                  <a:lnTo>
                    <a:pt x="43729" y="28509"/>
                  </a:lnTo>
                  <a:lnTo>
                    <a:pt x="23047" y="54850"/>
                  </a:lnTo>
                  <a:lnTo>
                    <a:pt x="1146" y="105575"/>
                  </a:lnTo>
                  <a:lnTo>
                    <a:pt x="0" y="126471"/>
                  </a:lnTo>
                  <a:lnTo>
                    <a:pt x="8795" y="168481"/>
                  </a:lnTo>
                  <a:lnTo>
                    <a:pt x="24005" y="194459"/>
                  </a:lnTo>
                  <a:lnTo>
                    <a:pt x="48919" y="216975"/>
                  </a:lnTo>
                  <a:lnTo>
                    <a:pt x="71534" y="225115"/>
                  </a:lnTo>
                  <a:lnTo>
                    <a:pt x="84116" y="227285"/>
                  </a:lnTo>
                  <a:lnTo>
                    <a:pt x="107455" y="223458"/>
                  </a:lnTo>
                  <a:lnTo>
                    <a:pt x="137205" y="208149"/>
                  </a:lnTo>
                  <a:lnTo>
                    <a:pt x="145445" y="201937"/>
                  </a:lnTo>
                  <a:lnTo>
                    <a:pt x="154599" y="182556"/>
                  </a:lnTo>
                  <a:lnTo>
                    <a:pt x="160476" y="126397"/>
                  </a:lnTo>
                  <a:lnTo>
                    <a:pt x="155905" y="81774"/>
                  </a:lnTo>
                  <a:lnTo>
                    <a:pt x="147160" y="59351"/>
                  </a:lnTo>
                  <a:lnTo>
                    <a:pt x="122482" y="20302"/>
                  </a:lnTo>
                  <a:lnTo>
                    <a:pt x="108908" y="9023"/>
                  </a:lnTo>
                  <a:lnTo>
                    <a:pt x="8822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9201039" y="316644"/>
              <a:ext cx="144625" cy="195105"/>
            </a:xfrm>
            <a:custGeom>
              <a:avLst/>
              <a:gdLst/>
              <a:ahLst/>
              <a:cxnLst/>
              <a:rect l="0" t="0" r="0" b="0"/>
              <a:pathLst>
                <a:path w="144625" h="195105">
                  <a:moveTo>
                    <a:pt x="20214" y="0"/>
                  </a:moveTo>
                  <a:lnTo>
                    <a:pt x="3426" y="55045"/>
                  </a:lnTo>
                  <a:lnTo>
                    <a:pt x="0" y="106453"/>
                  </a:lnTo>
                  <a:lnTo>
                    <a:pt x="1872" y="132710"/>
                  </a:lnTo>
                  <a:lnTo>
                    <a:pt x="16079" y="166053"/>
                  </a:lnTo>
                  <a:lnTo>
                    <a:pt x="28515" y="183376"/>
                  </a:lnTo>
                  <a:lnTo>
                    <a:pt x="48080" y="192635"/>
                  </a:lnTo>
                  <a:lnTo>
                    <a:pt x="59848" y="195104"/>
                  </a:lnTo>
                  <a:lnTo>
                    <a:pt x="82283" y="191608"/>
                  </a:lnTo>
                  <a:lnTo>
                    <a:pt x="102782" y="181085"/>
                  </a:lnTo>
                  <a:lnTo>
                    <a:pt x="119692" y="164710"/>
                  </a:lnTo>
                  <a:lnTo>
                    <a:pt x="136777" y="135761"/>
                  </a:lnTo>
                  <a:lnTo>
                    <a:pt x="144624" y="86132"/>
                  </a:lnTo>
                  <a:lnTo>
                    <a:pt x="143055" y="37508"/>
                  </a:lnTo>
                  <a:lnTo>
                    <a:pt x="136027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9389709" y="325565"/>
              <a:ext cx="178985" cy="180593"/>
            </a:xfrm>
            <a:custGeom>
              <a:avLst/>
              <a:gdLst/>
              <a:ahLst/>
              <a:cxnLst/>
              <a:rect l="0" t="0" r="0" b="0"/>
              <a:pathLst>
                <a:path w="178985" h="180593">
                  <a:moveTo>
                    <a:pt x="0" y="22665"/>
                  </a:moveTo>
                  <a:lnTo>
                    <a:pt x="19785" y="71595"/>
                  </a:lnTo>
                  <a:lnTo>
                    <a:pt x="34844" y="130726"/>
                  </a:lnTo>
                  <a:lnTo>
                    <a:pt x="46743" y="179277"/>
                  </a:lnTo>
                  <a:lnTo>
                    <a:pt x="46370" y="179716"/>
                  </a:lnTo>
                  <a:lnTo>
                    <a:pt x="27709" y="121077"/>
                  </a:lnTo>
                  <a:lnTo>
                    <a:pt x="21201" y="68793"/>
                  </a:lnTo>
                  <a:lnTo>
                    <a:pt x="16051" y="45506"/>
                  </a:lnTo>
                  <a:lnTo>
                    <a:pt x="16550" y="35552"/>
                  </a:lnTo>
                  <a:lnTo>
                    <a:pt x="23343" y="18254"/>
                  </a:lnTo>
                  <a:lnTo>
                    <a:pt x="37280" y="5886"/>
                  </a:lnTo>
                  <a:lnTo>
                    <a:pt x="45911" y="951"/>
                  </a:lnTo>
                  <a:lnTo>
                    <a:pt x="55174" y="0"/>
                  </a:lnTo>
                  <a:lnTo>
                    <a:pt x="74824" y="5182"/>
                  </a:lnTo>
                  <a:lnTo>
                    <a:pt x="105618" y="21254"/>
                  </a:lnTo>
                  <a:lnTo>
                    <a:pt x="131379" y="52012"/>
                  </a:lnTo>
                  <a:lnTo>
                    <a:pt x="156742" y="106598"/>
                  </a:lnTo>
                  <a:lnTo>
                    <a:pt x="175760" y="163798"/>
                  </a:lnTo>
                  <a:lnTo>
                    <a:pt x="178984" y="1805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9641837" y="311055"/>
              <a:ext cx="181970" cy="247746"/>
            </a:xfrm>
            <a:custGeom>
              <a:avLst/>
              <a:gdLst/>
              <a:ahLst/>
              <a:cxnLst/>
              <a:rect l="0" t="0" r="0" b="0"/>
              <a:pathLst>
                <a:path w="181970" h="247746">
                  <a:moveTo>
                    <a:pt x="105840" y="5589"/>
                  </a:moveTo>
                  <a:lnTo>
                    <a:pt x="89072" y="0"/>
                  </a:lnTo>
                  <a:lnTo>
                    <a:pt x="56288" y="2113"/>
                  </a:lnTo>
                  <a:lnTo>
                    <a:pt x="22528" y="15738"/>
                  </a:lnTo>
                  <a:lnTo>
                    <a:pt x="7201" y="31157"/>
                  </a:lnTo>
                  <a:lnTo>
                    <a:pt x="1477" y="40182"/>
                  </a:lnTo>
                  <a:lnTo>
                    <a:pt x="0" y="49708"/>
                  </a:lnTo>
                  <a:lnTo>
                    <a:pt x="4598" y="69651"/>
                  </a:lnTo>
                  <a:lnTo>
                    <a:pt x="17560" y="87094"/>
                  </a:lnTo>
                  <a:lnTo>
                    <a:pt x="25931" y="95020"/>
                  </a:lnTo>
                  <a:lnTo>
                    <a:pt x="47707" y="103828"/>
                  </a:lnTo>
                  <a:lnTo>
                    <a:pt x="105117" y="118352"/>
                  </a:lnTo>
                  <a:lnTo>
                    <a:pt x="158388" y="135501"/>
                  </a:lnTo>
                  <a:lnTo>
                    <a:pt x="173259" y="148725"/>
                  </a:lnTo>
                  <a:lnTo>
                    <a:pt x="178862" y="157165"/>
                  </a:lnTo>
                  <a:lnTo>
                    <a:pt x="181969" y="175902"/>
                  </a:lnTo>
                  <a:lnTo>
                    <a:pt x="181159" y="185811"/>
                  </a:lnTo>
                  <a:lnTo>
                    <a:pt x="174020" y="203061"/>
                  </a:lnTo>
                  <a:lnTo>
                    <a:pt x="168841" y="210937"/>
                  </a:lnTo>
                  <a:lnTo>
                    <a:pt x="153728" y="222807"/>
                  </a:lnTo>
                  <a:lnTo>
                    <a:pt x="119250" y="236066"/>
                  </a:lnTo>
                  <a:lnTo>
                    <a:pt x="78228" y="244284"/>
                  </a:lnTo>
                  <a:lnTo>
                    <a:pt x="42670" y="2477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1073906" y="831751"/>
            <a:ext cx="4221929" cy="379027"/>
            <a:chOff x="1073906" y="831751"/>
            <a:chExt cx="4221929" cy="379027"/>
          </a:xfrm>
        </p:grpSpPr>
        <p:sp>
          <p:nvSpPr>
            <p:cNvPr id="45" name="Freeform 44"/>
            <p:cNvSpPr/>
            <p:nvPr/>
          </p:nvSpPr>
          <p:spPr>
            <a:xfrm>
              <a:off x="1158134" y="863336"/>
              <a:ext cx="10530" cy="347442"/>
            </a:xfrm>
            <a:custGeom>
              <a:avLst/>
              <a:gdLst/>
              <a:ahLst/>
              <a:cxnLst/>
              <a:rect l="0" t="0" r="0" b="0"/>
              <a:pathLst>
                <a:path w="10530" h="347442">
                  <a:moveTo>
                    <a:pt x="0" y="0"/>
                  </a:moveTo>
                  <a:lnTo>
                    <a:pt x="0" y="60384"/>
                  </a:lnTo>
                  <a:lnTo>
                    <a:pt x="3120" y="118107"/>
                  </a:lnTo>
                  <a:lnTo>
                    <a:pt x="8333" y="176545"/>
                  </a:lnTo>
                  <a:lnTo>
                    <a:pt x="9878" y="230904"/>
                  </a:lnTo>
                  <a:lnTo>
                    <a:pt x="10336" y="280936"/>
                  </a:lnTo>
                  <a:lnTo>
                    <a:pt x="10472" y="319157"/>
                  </a:lnTo>
                  <a:lnTo>
                    <a:pt x="10529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073906" y="979150"/>
              <a:ext cx="221100" cy="31586"/>
            </a:xfrm>
            <a:custGeom>
              <a:avLst/>
              <a:gdLst/>
              <a:ahLst/>
              <a:cxnLst/>
              <a:rect l="0" t="0" r="0" b="0"/>
              <a:pathLst>
                <a:path w="221100" h="31586">
                  <a:moveTo>
                    <a:pt x="221099" y="0"/>
                  </a:moveTo>
                  <a:lnTo>
                    <a:pt x="178407" y="3119"/>
                  </a:lnTo>
                  <a:lnTo>
                    <a:pt x="117861" y="10723"/>
                  </a:lnTo>
                  <a:lnTo>
                    <a:pt x="54530" y="2505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307728" y="831751"/>
              <a:ext cx="155734" cy="370015"/>
            </a:xfrm>
            <a:custGeom>
              <a:avLst/>
              <a:gdLst/>
              <a:ahLst/>
              <a:cxnLst/>
              <a:rect l="0" t="0" r="0" b="0"/>
              <a:pathLst>
                <a:path w="155734" h="370015">
                  <a:moveTo>
                    <a:pt x="8334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6999" y="132310"/>
                  </a:lnTo>
                  <a:lnTo>
                    <a:pt x="13527" y="185692"/>
                  </a:lnTo>
                  <a:lnTo>
                    <a:pt x="22871" y="238554"/>
                  </a:lnTo>
                  <a:lnTo>
                    <a:pt x="27459" y="291261"/>
                  </a:lnTo>
                  <a:lnTo>
                    <a:pt x="35075" y="344662"/>
                  </a:lnTo>
                  <a:lnTo>
                    <a:pt x="32697" y="367263"/>
                  </a:lnTo>
                  <a:lnTo>
                    <a:pt x="30425" y="370014"/>
                  </a:lnTo>
                  <a:lnTo>
                    <a:pt x="27741" y="367169"/>
                  </a:lnTo>
                  <a:lnTo>
                    <a:pt x="22808" y="351529"/>
                  </a:lnTo>
                  <a:lnTo>
                    <a:pt x="19382" y="289978"/>
                  </a:lnTo>
                  <a:lnTo>
                    <a:pt x="30383" y="232379"/>
                  </a:lnTo>
                  <a:lnTo>
                    <a:pt x="33562" y="221600"/>
                  </a:lnTo>
                  <a:lnTo>
                    <a:pt x="39191" y="213244"/>
                  </a:lnTo>
                  <a:lnTo>
                    <a:pt x="54803" y="200840"/>
                  </a:lnTo>
                  <a:lnTo>
                    <a:pt x="63880" y="199404"/>
                  </a:lnTo>
                  <a:lnTo>
                    <a:pt x="83324" y="204047"/>
                  </a:lnTo>
                  <a:lnTo>
                    <a:pt x="114001" y="219816"/>
                  </a:lnTo>
                  <a:lnTo>
                    <a:pt x="128607" y="235736"/>
                  </a:lnTo>
                  <a:lnTo>
                    <a:pt x="147515" y="274552"/>
                  </a:lnTo>
                  <a:lnTo>
                    <a:pt x="155733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523683" y="1050165"/>
              <a:ext cx="202991" cy="150084"/>
            </a:xfrm>
            <a:custGeom>
              <a:avLst/>
              <a:gdLst/>
              <a:ahLst/>
              <a:cxnLst/>
              <a:rect l="0" t="0" r="0" b="0"/>
              <a:pathLst>
                <a:path w="202991" h="150084">
                  <a:moveTo>
                    <a:pt x="118762" y="65855"/>
                  </a:moveTo>
                  <a:lnTo>
                    <a:pt x="104108" y="21893"/>
                  </a:lnTo>
                  <a:lnTo>
                    <a:pt x="91192" y="8102"/>
                  </a:lnTo>
                  <a:lnTo>
                    <a:pt x="82835" y="2786"/>
                  </a:lnTo>
                  <a:lnTo>
                    <a:pt x="61070" y="0"/>
                  </a:lnTo>
                  <a:lnTo>
                    <a:pt x="48715" y="895"/>
                  </a:lnTo>
                  <a:lnTo>
                    <a:pt x="28749" y="11248"/>
                  </a:lnTo>
                  <a:lnTo>
                    <a:pt x="20149" y="18922"/>
                  </a:lnTo>
                  <a:lnTo>
                    <a:pt x="2456" y="52079"/>
                  </a:lnTo>
                  <a:lnTo>
                    <a:pt x="0" y="74940"/>
                  </a:lnTo>
                  <a:lnTo>
                    <a:pt x="3978" y="96799"/>
                  </a:lnTo>
                  <a:lnTo>
                    <a:pt x="13545" y="118213"/>
                  </a:lnTo>
                  <a:lnTo>
                    <a:pt x="28715" y="133189"/>
                  </a:lnTo>
                  <a:lnTo>
                    <a:pt x="37674" y="138820"/>
                  </a:lnTo>
                  <a:lnTo>
                    <a:pt x="47156" y="140235"/>
                  </a:lnTo>
                  <a:lnTo>
                    <a:pt x="67050" y="135568"/>
                  </a:lnTo>
                  <a:lnTo>
                    <a:pt x="81351" y="122575"/>
                  </a:lnTo>
                  <a:lnTo>
                    <a:pt x="100064" y="85638"/>
                  </a:lnTo>
                  <a:lnTo>
                    <a:pt x="106620" y="45500"/>
                  </a:lnTo>
                  <a:lnTo>
                    <a:pt x="117667" y="94734"/>
                  </a:lnTo>
                  <a:lnTo>
                    <a:pt x="147618" y="135227"/>
                  </a:lnTo>
                  <a:lnTo>
                    <a:pt x="167462" y="143480"/>
                  </a:lnTo>
                  <a:lnTo>
                    <a:pt x="202990" y="15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768787" y="842279"/>
              <a:ext cx="42115" cy="357970"/>
            </a:xfrm>
            <a:custGeom>
              <a:avLst/>
              <a:gdLst/>
              <a:ahLst/>
              <a:cxnLst/>
              <a:rect l="0" t="0" r="0" b="0"/>
              <a:pathLst>
                <a:path w="42115" h="357970">
                  <a:moveTo>
                    <a:pt x="0" y="0"/>
                  </a:moveTo>
                  <a:lnTo>
                    <a:pt x="3120" y="60384"/>
                  </a:lnTo>
                  <a:lnTo>
                    <a:pt x="8333" y="118107"/>
                  </a:lnTo>
                  <a:lnTo>
                    <a:pt x="12998" y="176545"/>
                  </a:lnTo>
                  <a:lnTo>
                    <a:pt x="18669" y="230904"/>
                  </a:lnTo>
                  <a:lnTo>
                    <a:pt x="26175" y="290496"/>
                  </a:lnTo>
                  <a:lnTo>
                    <a:pt x="39206" y="345849"/>
                  </a:lnTo>
                  <a:lnTo>
                    <a:pt x="42114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652974" y="979150"/>
              <a:ext cx="242156" cy="42115"/>
            </a:xfrm>
            <a:custGeom>
              <a:avLst/>
              <a:gdLst/>
              <a:ahLst/>
              <a:cxnLst/>
              <a:rect l="0" t="0" r="0" b="0"/>
              <a:pathLst>
                <a:path w="242156" h="42115">
                  <a:moveTo>
                    <a:pt x="242155" y="0"/>
                  </a:moveTo>
                  <a:lnTo>
                    <a:pt x="199463" y="3119"/>
                  </a:lnTo>
                  <a:lnTo>
                    <a:pt x="144983" y="16788"/>
                  </a:lnTo>
                  <a:lnTo>
                    <a:pt x="88603" y="23333"/>
                  </a:lnTo>
                  <a:lnTo>
                    <a:pt x="27265" y="3773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61233" y="982271"/>
              <a:ext cx="144509" cy="194161"/>
            </a:xfrm>
            <a:custGeom>
              <a:avLst/>
              <a:gdLst/>
              <a:ahLst/>
              <a:cxnLst/>
              <a:rect l="0" t="0" r="0" b="0"/>
              <a:pathLst>
                <a:path w="144509" h="194161">
                  <a:moveTo>
                    <a:pt x="123450" y="17936"/>
                  </a:moveTo>
                  <a:lnTo>
                    <a:pt x="112272" y="6757"/>
                  </a:lnTo>
                  <a:lnTo>
                    <a:pt x="94306" y="1269"/>
                  </a:lnTo>
                  <a:lnTo>
                    <a:pt x="71893" y="0"/>
                  </a:lnTo>
                  <a:lnTo>
                    <a:pt x="50233" y="3335"/>
                  </a:lnTo>
                  <a:lnTo>
                    <a:pt x="32028" y="14956"/>
                  </a:lnTo>
                  <a:lnTo>
                    <a:pt x="17308" y="31819"/>
                  </a:lnTo>
                  <a:lnTo>
                    <a:pt x="6866" y="51012"/>
                  </a:lnTo>
                  <a:lnTo>
                    <a:pt x="0" y="87138"/>
                  </a:lnTo>
                  <a:lnTo>
                    <a:pt x="3554" y="121888"/>
                  </a:lnTo>
                  <a:lnTo>
                    <a:pt x="12062" y="140566"/>
                  </a:lnTo>
                  <a:lnTo>
                    <a:pt x="36587" y="171621"/>
                  </a:lnTo>
                  <a:lnTo>
                    <a:pt x="62618" y="187604"/>
                  </a:lnTo>
                  <a:lnTo>
                    <a:pt x="98147" y="194160"/>
                  </a:lnTo>
                  <a:lnTo>
                    <a:pt x="144508" y="1863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356184" y="989678"/>
              <a:ext cx="113628" cy="167651"/>
            </a:xfrm>
            <a:custGeom>
              <a:avLst/>
              <a:gdLst/>
              <a:ahLst/>
              <a:cxnLst/>
              <a:rect l="0" t="0" r="0" b="0"/>
              <a:pathLst>
                <a:path w="113628" h="167651">
                  <a:moveTo>
                    <a:pt x="86427" y="10529"/>
                  </a:moveTo>
                  <a:lnTo>
                    <a:pt x="64070" y="10529"/>
                  </a:lnTo>
                  <a:lnTo>
                    <a:pt x="46855" y="16768"/>
                  </a:lnTo>
                  <a:lnTo>
                    <a:pt x="31405" y="28510"/>
                  </a:lnTo>
                  <a:lnTo>
                    <a:pt x="16739" y="45426"/>
                  </a:lnTo>
                  <a:lnTo>
                    <a:pt x="918" y="80270"/>
                  </a:lnTo>
                  <a:lnTo>
                    <a:pt x="0" y="125819"/>
                  </a:lnTo>
                  <a:lnTo>
                    <a:pt x="7461" y="149897"/>
                  </a:lnTo>
                  <a:lnTo>
                    <a:pt x="12726" y="159593"/>
                  </a:lnTo>
                  <a:lnTo>
                    <a:pt x="20915" y="164887"/>
                  </a:lnTo>
                  <a:lnTo>
                    <a:pt x="42493" y="167650"/>
                  </a:lnTo>
                  <a:lnTo>
                    <a:pt x="64561" y="161859"/>
                  </a:lnTo>
                  <a:lnTo>
                    <a:pt x="84898" y="150316"/>
                  </a:lnTo>
                  <a:lnTo>
                    <a:pt x="101735" y="133488"/>
                  </a:lnTo>
                  <a:lnTo>
                    <a:pt x="110778" y="111191"/>
                  </a:lnTo>
                  <a:lnTo>
                    <a:pt x="113627" y="86853"/>
                  </a:lnTo>
                  <a:lnTo>
                    <a:pt x="102935" y="31931"/>
                  </a:lnTo>
                  <a:lnTo>
                    <a:pt x="93374" y="16922"/>
                  </a:lnTo>
                  <a:lnTo>
                    <a:pt x="7589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495253" y="988137"/>
              <a:ext cx="400084" cy="151851"/>
            </a:xfrm>
            <a:custGeom>
              <a:avLst/>
              <a:gdLst/>
              <a:ahLst/>
              <a:cxnLst/>
              <a:rect l="0" t="0" r="0" b="0"/>
              <a:pathLst>
                <a:path w="400084" h="151851">
                  <a:moveTo>
                    <a:pt x="0" y="54184"/>
                  </a:moveTo>
                  <a:lnTo>
                    <a:pt x="34747" y="91270"/>
                  </a:lnTo>
                  <a:lnTo>
                    <a:pt x="56984" y="148470"/>
                  </a:lnTo>
                  <a:lnTo>
                    <a:pt x="53178" y="96685"/>
                  </a:lnTo>
                  <a:lnTo>
                    <a:pt x="55868" y="46158"/>
                  </a:lnTo>
                  <a:lnTo>
                    <a:pt x="58303" y="34795"/>
                  </a:lnTo>
                  <a:lnTo>
                    <a:pt x="63435" y="29560"/>
                  </a:lnTo>
                  <a:lnTo>
                    <a:pt x="70366" y="28409"/>
                  </a:lnTo>
                  <a:lnTo>
                    <a:pt x="78497" y="29982"/>
                  </a:lnTo>
                  <a:lnTo>
                    <a:pt x="93769" y="41088"/>
                  </a:lnTo>
                  <a:lnTo>
                    <a:pt x="107186" y="57722"/>
                  </a:lnTo>
                  <a:lnTo>
                    <a:pt x="129178" y="107292"/>
                  </a:lnTo>
                  <a:lnTo>
                    <a:pt x="131742" y="109477"/>
                  </a:lnTo>
                  <a:lnTo>
                    <a:pt x="133452" y="106253"/>
                  </a:lnTo>
                  <a:lnTo>
                    <a:pt x="148024" y="50090"/>
                  </a:lnTo>
                  <a:lnTo>
                    <a:pt x="151325" y="37416"/>
                  </a:lnTo>
                  <a:lnTo>
                    <a:pt x="157035" y="30137"/>
                  </a:lnTo>
                  <a:lnTo>
                    <a:pt x="164352" y="26454"/>
                  </a:lnTo>
                  <a:lnTo>
                    <a:pt x="172739" y="25169"/>
                  </a:lnTo>
                  <a:lnTo>
                    <a:pt x="180670" y="27822"/>
                  </a:lnTo>
                  <a:lnTo>
                    <a:pt x="195722" y="40128"/>
                  </a:lnTo>
                  <a:lnTo>
                    <a:pt x="211760" y="66787"/>
                  </a:lnTo>
                  <a:lnTo>
                    <a:pt x="223921" y="102502"/>
                  </a:lnTo>
                  <a:lnTo>
                    <a:pt x="228829" y="107453"/>
                  </a:lnTo>
                  <a:lnTo>
                    <a:pt x="234442" y="107244"/>
                  </a:lnTo>
                  <a:lnTo>
                    <a:pt x="292103" y="73219"/>
                  </a:lnTo>
                  <a:lnTo>
                    <a:pt x="355419" y="59594"/>
                  </a:lnTo>
                  <a:lnTo>
                    <a:pt x="366798" y="54281"/>
                  </a:lnTo>
                  <a:lnTo>
                    <a:pt x="373214" y="46060"/>
                  </a:lnTo>
                  <a:lnTo>
                    <a:pt x="377223" y="24447"/>
                  </a:lnTo>
                  <a:lnTo>
                    <a:pt x="374315" y="15642"/>
                  </a:lnTo>
                  <a:lnTo>
                    <a:pt x="368866" y="8602"/>
                  </a:lnTo>
                  <a:lnTo>
                    <a:pt x="361724" y="2739"/>
                  </a:lnTo>
                  <a:lnTo>
                    <a:pt x="353454" y="0"/>
                  </a:lnTo>
                  <a:lnTo>
                    <a:pt x="334906" y="77"/>
                  </a:lnTo>
                  <a:lnTo>
                    <a:pt x="304732" y="12286"/>
                  </a:lnTo>
                  <a:lnTo>
                    <a:pt x="279154" y="36310"/>
                  </a:lnTo>
                  <a:lnTo>
                    <a:pt x="275011" y="45778"/>
                  </a:lnTo>
                  <a:lnTo>
                    <a:pt x="273526" y="65655"/>
                  </a:lnTo>
                  <a:lnTo>
                    <a:pt x="279267" y="102166"/>
                  </a:lnTo>
                  <a:lnTo>
                    <a:pt x="293966" y="131442"/>
                  </a:lnTo>
                  <a:lnTo>
                    <a:pt x="309636" y="144283"/>
                  </a:lnTo>
                  <a:lnTo>
                    <a:pt x="318728" y="149345"/>
                  </a:lnTo>
                  <a:lnTo>
                    <a:pt x="341309" y="151850"/>
                  </a:lnTo>
                  <a:lnTo>
                    <a:pt x="374090" y="146683"/>
                  </a:lnTo>
                  <a:lnTo>
                    <a:pt x="400083" y="1384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158549" y="863336"/>
              <a:ext cx="163589" cy="248866"/>
            </a:xfrm>
            <a:custGeom>
              <a:avLst/>
              <a:gdLst/>
              <a:ahLst/>
              <a:cxnLst/>
              <a:rect l="0" t="0" r="0" b="0"/>
              <a:pathLst>
                <a:path w="163589" h="248866">
                  <a:moveTo>
                    <a:pt x="0" y="0"/>
                  </a:moveTo>
                  <a:lnTo>
                    <a:pt x="3120" y="48931"/>
                  </a:lnTo>
                  <a:lnTo>
                    <a:pt x="11453" y="96777"/>
                  </a:lnTo>
                  <a:lnTo>
                    <a:pt x="18211" y="147998"/>
                  </a:lnTo>
                  <a:lnTo>
                    <a:pt x="26084" y="206529"/>
                  </a:lnTo>
                  <a:lnTo>
                    <a:pt x="27918" y="209046"/>
                  </a:lnTo>
                  <a:lnTo>
                    <a:pt x="36692" y="167331"/>
                  </a:lnTo>
                  <a:lnTo>
                    <a:pt x="49063" y="150019"/>
                  </a:lnTo>
                  <a:lnTo>
                    <a:pt x="57275" y="142127"/>
                  </a:lnTo>
                  <a:lnTo>
                    <a:pt x="67429" y="138035"/>
                  </a:lnTo>
                  <a:lnTo>
                    <a:pt x="91190" y="136608"/>
                  </a:lnTo>
                  <a:lnTo>
                    <a:pt x="125285" y="147971"/>
                  </a:lnTo>
                  <a:lnTo>
                    <a:pt x="152025" y="166156"/>
                  </a:lnTo>
                  <a:lnTo>
                    <a:pt x="161153" y="185761"/>
                  </a:lnTo>
                  <a:lnTo>
                    <a:pt x="163588" y="197541"/>
                  </a:lnTo>
                  <a:lnTo>
                    <a:pt x="161701" y="206563"/>
                  </a:lnTo>
                  <a:lnTo>
                    <a:pt x="156933" y="213748"/>
                  </a:lnTo>
                  <a:lnTo>
                    <a:pt x="124066" y="239274"/>
                  </a:lnTo>
                  <a:lnTo>
                    <a:pt x="101154" y="246724"/>
                  </a:lnTo>
                  <a:lnTo>
                    <a:pt x="78883" y="248865"/>
                  </a:lnTo>
                  <a:lnTo>
                    <a:pt x="52642" y="2421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366006" y="975929"/>
              <a:ext cx="118562" cy="164137"/>
            </a:xfrm>
            <a:custGeom>
              <a:avLst/>
              <a:gdLst/>
              <a:ahLst/>
              <a:cxnLst/>
              <a:rect l="0" t="0" r="0" b="0"/>
              <a:pathLst>
                <a:path w="118562" h="164137">
                  <a:moveTo>
                    <a:pt x="13641" y="76920"/>
                  </a:moveTo>
                  <a:lnTo>
                    <a:pt x="67785" y="76920"/>
                  </a:lnTo>
                  <a:lnTo>
                    <a:pt x="92688" y="74581"/>
                  </a:lnTo>
                  <a:lnTo>
                    <a:pt x="111554" y="65742"/>
                  </a:lnTo>
                  <a:lnTo>
                    <a:pt x="116351" y="58940"/>
                  </a:lnTo>
                  <a:lnTo>
                    <a:pt x="118379" y="50895"/>
                  </a:lnTo>
                  <a:lnTo>
                    <a:pt x="118561" y="42023"/>
                  </a:lnTo>
                  <a:lnTo>
                    <a:pt x="115174" y="33768"/>
                  </a:lnTo>
                  <a:lnTo>
                    <a:pt x="102050" y="18357"/>
                  </a:lnTo>
                  <a:lnTo>
                    <a:pt x="74932" y="2116"/>
                  </a:lnTo>
                  <a:lnTo>
                    <a:pt x="54920" y="0"/>
                  </a:lnTo>
                  <a:lnTo>
                    <a:pt x="35497" y="4129"/>
                  </a:lnTo>
                  <a:lnTo>
                    <a:pt x="19066" y="13763"/>
                  </a:lnTo>
                  <a:lnTo>
                    <a:pt x="7083" y="28963"/>
                  </a:lnTo>
                  <a:lnTo>
                    <a:pt x="2250" y="37930"/>
                  </a:lnTo>
                  <a:lnTo>
                    <a:pt x="0" y="63491"/>
                  </a:lnTo>
                  <a:lnTo>
                    <a:pt x="4069" y="92009"/>
                  </a:lnTo>
                  <a:lnTo>
                    <a:pt x="13676" y="116381"/>
                  </a:lnTo>
                  <a:lnTo>
                    <a:pt x="37828" y="144245"/>
                  </a:lnTo>
                  <a:lnTo>
                    <a:pt x="67211" y="161729"/>
                  </a:lnTo>
                  <a:lnTo>
                    <a:pt x="73921" y="163875"/>
                  </a:lnTo>
                  <a:lnTo>
                    <a:pt x="78394" y="164136"/>
                  </a:lnTo>
                  <a:lnTo>
                    <a:pt x="87341" y="1611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533946" y="862321"/>
              <a:ext cx="98386" cy="274757"/>
            </a:xfrm>
            <a:custGeom>
              <a:avLst/>
              <a:gdLst/>
              <a:ahLst/>
              <a:cxnLst/>
              <a:rect l="0" t="0" r="0" b="0"/>
              <a:pathLst>
                <a:path w="98386" h="274757">
                  <a:moveTo>
                    <a:pt x="66800" y="274756"/>
                  </a:moveTo>
                  <a:lnTo>
                    <a:pt x="63680" y="232065"/>
                  </a:lnTo>
                  <a:lnTo>
                    <a:pt x="52227" y="200886"/>
                  </a:lnTo>
                  <a:lnTo>
                    <a:pt x="27880" y="139986"/>
                  </a:lnTo>
                  <a:lnTo>
                    <a:pt x="5993" y="84965"/>
                  </a:lnTo>
                  <a:lnTo>
                    <a:pt x="0" y="57044"/>
                  </a:lnTo>
                  <a:lnTo>
                    <a:pt x="1236" y="29036"/>
                  </a:lnTo>
                  <a:lnTo>
                    <a:pt x="5543" y="18526"/>
                  </a:lnTo>
                  <a:lnTo>
                    <a:pt x="19688" y="3729"/>
                  </a:lnTo>
                  <a:lnTo>
                    <a:pt x="28373" y="485"/>
                  </a:lnTo>
                  <a:lnTo>
                    <a:pt x="47381" y="0"/>
                  </a:lnTo>
                  <a:lnTo>
                    <a:pt x="98385" y="115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516518" y="1010735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67725" y="9065"/>
                  </a:lnTo>
                  <a:lnTo>
                    <a:pt x="17367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680136" y="1031792"/>
              <a:ext cx="102730" cy="128630"/>
            </a:xfrm>
            <a:custGeom>
              <a:avLst/>
              <a:gdLst/>
              <a:ahLst/>
              <a:cxnLst/>
              <a:rect l="0" t="0" r="0" b="0"/>
              <a:pathLst>
                <a:path w="102730" h="128630">
                  <a:moveTo>
                    <a:pt x="57480" y="0"/>
                  </a:moveTo>
                  <a:lnTo>
                    <a:pt x="13518" y="34898"/>
                  </a:lnTo>
                  <a:lnTo>
                    <a:pt x="2846" y="57234"/>
                  </a:lnTo>
                  <a:lnTo>
                    <a:pt x="0" y="69742"/>
                  </a:lnTo>
                  <a:lnTo>
                    <a:pt x="3078" y="92998"/>
                  </a:lnTo>
                  <a:lnTo>
                    <a:pt x="7174" y="104112"/>
                  </a:lnTo>
                  <a:lnTo>
                    <a:pt x="21084" y="119582"/>
                  </a:lnTo>
                  <a:lnTo>
                    <a:pt x="29706" y="125345"/>
                  </a:lnTo>
                  <a:lnTo>
                    <a:pt x="48646" y="128629"/>
                  </a:lnTo>
                  <a:lnTo>
                    <a:pt x="58609" y="127866"/>
                  </a:lnTo>
                  <a:lnTo>
                    <a:pt x="75920" y="120781"/>
                  </a:lnTo>
                  <a:lnTo>
                    <a:pt x="83811" y="115615"/>
                  </a:lnTo>
                  <a:lnTo>
                    <a:pt x="95699" y="100518"/>
                  </a:lnTo>
                  <a:lnTo>
                    <a:pt x="100507" y="91578"/>
                  </a:lnTo>
                  <a:lnTo>
                    <a:pt x="102729" y="72287"/>
                  </a:lnTo>
                  <a:lnTo>
                    <a:pt x="98648" y="53185"/>
                  </a:lnTo>
                  <a:lnTo>
                    <a:pt x="68009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825344" y="1000207"/>
              <a:ext cx="59672" cy="131085"/>
            </a:xfrm>
            <a:custGeom>
              <a:avLst/>
              <a:gdLst/>
              <a:ahLst/>
              <a:cxnLst/>
              <a:rect l="0" t="0" r="0" b="0"/>
              <a:pathLst>
                <a:path w="59672" h="131085">
                  <a:moveTo>
                    <a:pt x="7029" y="84228"/>
                  </a:moveTo>
                  <a:lnTo>
                    <a:pt x="28713" y="131084"/>
                  </a:lnTo>
                  <a:lnTo>
                    <a:pt x="8310" y="101750"/>
                  </a:lnTo>
                  <a:lnTo>
                    <a:pt x="0" y="67063"/>
                  </a:lnTo>
                  <a:lnTo>
                    <a:pt x="3126" y="27149"/>
                  </a:lnTo>
                  <a:lnTo>
                    <a:pt x="9106" y="18099"/>
                  </a:lnTo>
                  <a:lnTo>
                    <a:pt x="17772" y="12066"/>
                  </a:lnTo>
                  <a:lnTo>
                    <a:pt x="5967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944470" y="999479"/>
              <a:ext cx="140588" cy="169185"/>
            </a:xfrm>
            <a:custGeom>
              <a:avLst/>
              <a:gdLst/>
              <a:ahLst/>
              <a:cxnLst/>
              <a:rect l="0" t="0" r="0" b="0"/>
              <a:pathLst>
                <a:path w="140588" h="169185">
                  <a:moveTo>
                    <a:pt x="14245" y="53370"/>
                  </a:moveTo>
                  <a:lnTo>
                    <a:pt x="25423" y="64549"/>
                  </a:lnTo>
                  <a:lnTo>
                    <a:pt x="43390" y="70037"/>
                  </a:lnTo>
                  <a:lnTo>
                    <a:pt x="66972" y="71306"/>
                  </a:lnTo>
                  <a:lnTo>
                    <a:pt x="93051" y="67971"/>
                  </a:lnTo>
                  <a:lnTo>
                    <a:pt x="103047" y="63104"/>
                  </a:lnTo>
                  <a:lnTo>
                    <a:pt x="117273" y="48338"/>
                  </a:lnTo>
                  <a:lnTo>
                    <a:pt x="119195" y="40657"/>
                  </a:lnTo>
                  <a:lnTo>
                    <a:pt x="118137" y="33196"/>
                  </a:lnTo>
                  <a:lnTo>
                    <a:pt x="110722" y="18668"/>
                  </a:lnTo>
                  <a:lnTo>
                    <a:pt x="99627" y="4412"/>
                  </a:lnTo>
                  <a:lnTo>
                    <a:pt x="91054" y="844"/>
                  </a:lnTo>
                  <a:lnTo>
                    <a:pt x="69049" y="0"/>
                  </a:lnTo>
                  <a:lnTo>
                    <a:pt x="35942" y="11690"/>
                  </a:lnTo>
                  <a:lnTo>
                    <a:pt x="20768" y="26657"/>
                  </a:lnTo>
                  <a:lnTo>
                    <a:pt x="1495" y="64861"/>
                  </a:lnTo>
                  <a:lnTo>
                    <a:pt x="0" y="85384"/>
                  </a:lnTo>
                  <a:lnTo>
                    <a:pt x="4404" y="106203"/>
                  </a:lnTo>
                  <a:lnTo>
                    <a:pt x="20038" y="136485"/>
                  </a:lnTo>
                  <a:lnTo>
                    <a:pt x="32807" y="153091"/>
                  </a:lnTo>
                  <a:lnTo>
                    <a:pt x="52520" y="162031"/>
                  </a:lnTo>
                  <a:lnTo>
                    <a:pt x="113392" y="168242"/>
                  </a:lnTo>
                  <a:lnTo>
                    <a:pt x="140587" y="1691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464083" y="873865"/>
              <a:ext cx="52643" cy="326384"/>
            </a:xfrm>
            <a:custGeom>
              <a:avLst/>
              <a:gdLst/>
              <a:ahLst/>
              <a:cxnLst/>
              <a:rect l="0" t="0" r="0" b="0"/>
              <a:pathLst>
                <a:path w="52643" h="326384">
                  <a:moveTo>
                    <a:pt x="0" y="0"/>
                  </a:moveTo>
                  <a:lnTo>
                    <a:pt x="0" y="57264"/>
                  </a:lnTo>
                  <a:lnTo>
                    <a:pt x="5589" y="112567"/>
                  </a:lnTo>
                  <a:lnTo>
                    <a:pt x="17958" y="174097"/>
                  </a:lnTo>
                  <a:lnTo>
                    <a:pt x="28198" y="224070"/>
                  </a:lnTo>
                  <a:lnTo>
                    <a:pt x="42138" y="280350"/>
                  </a:lnTo>
                  <a:lnTo>
                    <a:pt x="52642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369327" y="1010735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0"/>
                  </a:moveTo>
                  <a:lnTo>
                    <a:pt x="174363" y="3120"/>
                  </a:lnTo>
                  <a:lnTo>
                    <a:pt x="124972" y="8334"/>
                  </a:lnTo>
                  <a:lnTo>
                    <a:pt x="76413" y="12998"/>
                  </a:lnTo>
                  <a:lnTo>
                    <a:pt x="35509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632538" y="884393"/>
              <a:ext cx="294799" cy="273742"/>
            </a:xfrm>
            <a:custGeom>
              <a:avLst/>
              <a:gdLst/>
              <a:ahLst/>
              <a:cxnLst/>
              <a:rect l="0" t="0" r="0" b="0"/>
              <a:pathLst>
                <a:path w="294799" h="273742">
                  <a:moveTo>
                    <a:pt x="0" y="0"/>
                  </a:moveTo>
                  <a:lnTo>
                    <a:pt x="5590" y="58617"/>
                  </a:lnTo>
                  <a:lnTo>
                    <a:pt x="21331" y="121453"/>
                  </a:lnTo>
                  <a:lnTo>
                    <a:pt x="29560" y="181529"/>
                  </a:lnTo>
                  <a:lnTo>
                    <a:pt x="39591" y="237286"/>
                  </a:lnTo>
                  <a:lnTo>
                    <a:pt x="46062" y="261048"/>
                  </a:lnTo>
                  <a:lnTo>
                    <a:pt x="48256" y="262940"/>
                  </a:lnTo>
                  <a:lnTo>
                    <a:pt x="61833" y="202694"/>
                  </a:lnTo>
                  <a:lnTo>
                    <a:pt x="72715" y="180164"/>
                  </a:lnTo>
                  <a:lnTo>
                    <a:pt x="80063" y="173922"/>
                  </a:lnTo>
                  <a:lnTo>
                    <a:pt x="88470" y="170930"/>
                  </a:lnTo>
                  <a:lnTo>
                    <a:pt x="97585" y="170105"/>
                  </a:lnTo>
                  <a:lnTo>
                    <a:pt x="106001" y="173065"/>
                  </a:lnTo>
                  <a:lnTo>
                    <a:pt x="121591" y="185712"/>
                  </a:lnTo>
                  <a:lnTo>
                    <a:pt x="149494" y="222428"/>
                  </a:lnTo>
                  <a:lnTo>
                    <a:pt x="159249" y="242746"/>
                  </a:lnTo>
                  <a:lnTo>
                    <a:pt x="164657" y="246059"/>
                  </a:lnTo>
                  <a:lnTo>
                    <a:pt x="170603" y="244758"/>
                  </a:lnTo>
                  <a:lnTo>
                    <a:pt x="223304" y="208677"/>
                  </a:lnTo>
                  <a:lnTo>
                    <a:pt x="279246" y="186607"/>
                  </a:lnTo>
                  <a:lnTo>
                    <a:pt x="287939" y="180556"/>
                  </a:lnTo>
                  <a:lnTo>
                    <a:pt x="291396" y="173014"/>
                  </a:lnTo>
                  <a:lnTo>
                    <a:pt x="291360" y="164475"/>
                  </a:lnTo>
                  <a:lnTo>
                    <a:pt x="285081" y="146800"/>
                  </a:lnTo>
                  <a:lnTo>
                    <a:pt x="274492" y="131145"/>
                  </a:lnTo>
                  <a:lnTo>
                    <a:pt x="266053" y="126035"/>
                  </a:lnTo>
                  <a:lnTo>
                    <a:pt x="244198" y="120356"/>
                  </a:lnTo>
                  <a:lnTo>
                    <a:pt x="234159" y="121182"/>
                  </a:lnTo>
                  <a:lnTo>
                    <a:pt x="216765" y="128338"/>
                  </a:lnTo>
                  <a:lnTo>
                    <a:pt x="193818" y="145521"/>
                  </a:lnTo>
                  <a:lnTo>
                    <a:pt x="185577" y="164892"/>
                  </a:lnTo>
                  <a:lnTo>
                    <a:pt x="183380" y="176609"/>
                  </a:lnTo>
                  <a:lnTo>
                    <a:pt x="187177" y="198986"/>
                  </a:lnTo>
                  <a:lnTo>
                    <a:pt x="202469" y="228195"/>
                  </a:lnTo>
                  <a:lnTo>
                    <a:pt x="228597" y="259025"/>
                  </a:lnTo>
                  <a:lnTo>
                    <a:pt x="248608" y="267201"/>
                  </a:lnTo>
                  <a:lnTo>
                    <a:pt x="294798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979979" y="1041810"/>
              <a:ext cx="210571" cy="168968"/>
            </a:xfrm>
            <a:custGeom>
              <a:avLst/>
              <a:gdLst/>
              <a:ahLst/>
              <a:cxnLst/>
              <a:rect l="0" t="0" r="0" b="0"/>
              <a:pathLst>
                <a:path w="210571" h="168968">
                  <a:moveTo>
                    <a:pt x="0" y="21568"/>
                  </a:moveTo>
                  <a:lnTo>
                    <a:pt x="0" y="80185"/>
                  </a:lnTo>
                  <a:lnTo>
                    <a:pt x="5589" y="114975"/>
                  </a:lnTo>
                  <a:lnTo>
                    <a:pt x="7235" y="117764"/>
                  </a:lnTo>
                  <a:lnTo>
                    <a:pt x="8333" y="114945"/>
                  </a:lnTo>
                  <a:lnTo>
                    <a:pt x="8383" y="100503"/>
                  </a:lnTo>
                  <a:lnTo>
                    <a:pt x="1335" y="46867"/>
                  </a:lnTo>
                  <a:lnTo>
                    <a:pt x="5984" y="12296"/>
                  </a:lnTo>
                  <a:lnTo>
                    <a:pt x="11008" y="6028"/>
                  </a:lnTo>
                  <a:lnTo>
                    <a:pt x="17867" y="3019"/>
                  </a:lnTo>
                  <a:lnTo>
                    <a:pt x="25949" y="2183"/>
                  </a:lnTo>
                  <a:lnTo>
                    <a:pt x="33677" y="5135"/>
                  </a:lnTo>
                  <a:lnTo>
                    <a:pt x="48503" y="17774"/>
                  </a:lnTo>
                  <a:lnTo>
                    <a:pt x="68679" y="54700"/>
                  </a:lnTo>
                  <a:lnTo>
                    <a:pt x="72692" y="54185"/>
                  </a:lnTo>
                  <a:lnTo>
                    <a:pt x="76537" y="50331"/>
                  </a:lnTo>
                  <a:lnTo>
                    <a:pt x="103796" y="4928"/>
                  </a:lnTo>
                  <a:lnTo>
                    <a:pt x="112481" y="1116"/>
                  </a:lnTo>
                  <a:lnTo>
                    <a:pt x="134609" y="0"/>
                  </a:lnTo>
                  <a:lnTo>
                    <a:pt x="153803" y="6523"/>
                  </a:lnTo>
                  <a:lnTo>
                    <a:pt x="162197" y="11538"/>
                  </a:lnTo>
                  <a:lnTo>
                    <a:pt x="174643" y="26469"/>
                  </a:lnTo>
                  <a:lnTo>
                    <a:pt x="202026" y="76026"/>
                  </a:lnTo>
                  <a:lnTo>
                    <a:pt x="208882" y="127905"/>
                  </a:lnTo>
                  <a:lnTo>
                    <a:pt x="210570" y="1689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285306" y="1168663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7" name="Freeform 66"/>
          <p:cNvSpPr/>
          <p:nvPr/>
        </p:nvSpPr>
        <p:spPr>
          <a:xfrm>
            <a:off x="1818706" y="2975485"/>
            <a:ext cx="419834" cy="541089"/>
          </a:xfrm>
          <a:custGeom>
            <a:avLst/>
            <a:gdLst/>
            <a:ahLst/>
            <a:cxnLst/>
            <a:rect l="0" t="0" r="0" b="0"/>
            <a:pathLst>
              <a:path w="419834" h="541089">
                <a:moveTo>
                  <a:pt x="178352" y="0"/>
                </a:moveTo>
                <a:lnTo>
                  <a:pt x="134389" y="20243"/>
                </a:lnTo>
                <a:lnTo>
                  <a:pt x="73269" y="73804"/>
                </a:lnTo>
                <a:lnTo>
                  <a:pt x="45031" y="107385"/>
                </a:lnTo>
                <a:lnTo>
                  <a:pt x="21354" y="169656"/>
                </a:lnTo>
                <a:lnTo>
                  <a:pt x="6570" y="224845"/>
                </a:lnTo>
                <a:lnTo>
                  <a:pt x="1501" y="272381"/>
                </a:lnTo>
                <a:lnTo>
                  <a:pt x="0" y="323511"/>
                </a:lnTo>
                <a:lnTo>
                  <a:pt x="9068" y="384784"/>
                </a:lnTo>
                <a:lnTo>
                  <a:pt x="32176" y="438828"/>
                </a:lnTo>
                <a:lnTo>
                  <a:pt x="67379" y="493225"/>
                </a:lnTo>
                <a:lnTo>
                  <a:pt x="85747" y="510109"/>
                </a:lnTo>
                <a:lnTo>
                  <a:pt x="144854" y="535729"/>
                </a:lnTo>
                <a:lnTo>
                  <a:pt x="166974" y="541088"/>
                </a:lnTo>
                <a:lnTo>
                  <a:pt x="209769" y="534997"/>
                </a:lnTo>
                <a:lnTo>
                  <a:pt x="241473" y="522725"/>
                </a:lnTo>
                <a:lnTo>
                  <a:pt x="292989" y="489673"/>
                </a:lnTo>
                <a:lnTo>
                  <a:pt x="346613" y="431214"/>
                </a:lnTo>
                <a:lnTo>
                  <a:pt x="384925" y="373377"/>
                </a:lnTo>
                <a:lnTo>
                  <a:pt x="408990" y="316497"/>
                </a:lnTo>
                <a:lnTo>
                  <a:pt x="417095" y="281340"/>
                </a:lnTo>
                <a:lnTo>
                  <a:pt x="419833" y="227538"/>
                </a:lnTo>
                <a:lnTo>
                  <a:pt x="411969" y="173021"/>
                </a:lnTo>
                <a:lnTo>
                  <a:pt x="396031" y="127243"/>
                </a:lnTo>
                <a:lnTo>
                  <a:pt x="362735" y="74988"/>
                </a:lnTo>
                <a:lnTo>
                  <a:pt x="334760" y="51724"/>
                </a:lnTo>
                <a:lnTo>
                  <a:pt x="277848" y="28879"/>
                </a:lnTo>
                <a:lnTo>
                  <a:pt x="237338" y="23374"/>
                </a:lnTo>
                <a:lnTo>
                  <a:pt x="185426" y="29695"/>
                </a:lnTo>
                <a:lnTo>
                  <a:pt x="167823" y="3158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7" name="Group 96"/>
          <p:cNvGrpSpPr/>
          <p:nvPr/>
        </p:nvGrpSpPr>
        <p:grpSpPr>
          <a:xfrm>
            <a:off x="2287887" y="2849143"/>
            <a:ext cx="5573545" cy="863338"/>
            <a:chOff x="2287887" y="2849143"/>
            <a:chExt cx="5573545" cy="863338"/>
          </a:xfrm>
        </p:grpSpPr>
        <p:sp>
          <p:nvSpPr>
            <p:cNvPr id="68" name="Freeform 67"/>
            <p:cNvSpPr/>
            <p:nvPr/>
          </p:nvSpPr>
          <p:spPr>
            <a:xfrm>
              <a:off x="2287887" y="3028449"/>
              <a:ext cx="140840" cy="484630"/>
            </a:xfrm>
            <a:custGeom>
              <a:avLst/>
              <a:gdLst/>
              <a:ahLst/>
              <a:cxnLst/>
              <a:rect l="0" t="0" r="0" b="0"/>
              <a:pathLst>
                <a:path w="140840" h="484630">
                  <a:moveTo>
                    <a:pt x="88197" y="378704"/>
                  </a:moveTo>
                  <a:lnTo>
                    <a:pt x="93786" y="361937"/>
                  </a:lnTo>
                  <a:lnTo>
                    <a:pt x="93411" y="344345"/>
                  </a:lnTo>
                  <a:lnTo>
                    <a:pt x="88174" y="325999"/>
                  </a:lnTo>
                  <a:lnTo>
                    <a:pt x="78048" y="310046"/>
                  </a:lnTo>
                  <a:lnTo>
                    <a:pt x="70903" y="307196"/>
                  </a:lnTo>
                  <a:lnTo>
                    <a:pt x="62629" y="307635"/>
                  </a:lnTo>
                  <a:lnTo>
                    <a:pt x="45248" y="314363"/>
                  </a:lnTo>
                  <a:lnTo>
                    <a:pt x="29724" y="325151"/>
                  </a:lnTo>
                  <a:lnTo>
                    <a:pt x="18145" y="343984"/>
                  </a:lnTo>
                  <a:lnTo>
                    <a:pt x="1180" y="394202"/>
                  </a:lnTo>
                  <a:lnTo>
                    <a:pt x="0" y="418347"/>
                  </a:lnTo>
                  <a:lnTo>
                    <a:pt x="8774" y="462444"/>
                  </a:lnTo>
                  <a:lnTo>
                    <a:pt x="14191" y="470795"/>
                  </a:lnTo>
                  <a:lnTo>
                    <a:pt x="29569" y="483194"/>
                  </a:lnTo>
                  <a:lnTo>
                    <a:pt x="37413" y="484629"/>
                  </a:lnTo>
                  <a:lnTo>
                    <a:pt x="44983" y="483246"/>
                  </a:lnTo>
                  <a:lnTo>
                    <a:pt x="52368" y="479984"/>
                  </a:lnTo>
                  <a:lnTo>
                    <a:pt x="73942" y="458626"/>
                  </a:lnTo>
                  <a:lnTo>
                    <a:pt x="89562" y="424482"/>
                  </a:lnTo>
                  <a:lnTo>
                    <a:pt x="105321" y="361447"/>
                  </a:lnTo>
                  <a:lnTo>
                    <a:pt x="114978" y="303011"/>
                  </a:lnTo>
                  <a:lnTo>
                    <a:pt x="118359" y="240073"/>
                  </a:lnTo>
                  <a:lnTo>
                    <a:pt x="119150" y="193868"/>
                  </a:lnTo>
                  <a:lnTo>
                    <a:pt x="114006" y="144173"/>
                  </a:lnTo>
                  <a:lnTo>
                    <a:pt x="110662" y="96044"/>
                  </a:lnTo>
                  <a:lnTo>
                    <a:pt x="109671" y="44738"/>
                  </a:lnTo>
                  <a:lnTo>
                    <a:pt x="103788" y="3671"/>
                  </a:lnTo>
                  <a:lnTo>
                    <a:pt x="100931" y="0"/>
                  </a:lnTo>
                  <a:lnTo>
                    <a:pt x="97856" y="2232"/>
                  </a:lnTo>
                  <a:lnTo>
                    <a:pt x="84516" y="33848"/>
                  </a:lnTo>
                  <a:lnTo>
                    <a:pt x="79697" y="74793"/>
                  </a:lnTo>
                  <a:lnTo>
                    <a:pt x="85305" y="127729"/>
                  </a:lnTo>
                  <a:lnTo>
                    <a:pt x="88510" y="181119"/>
                  </a:lnTo>
                  <a:lnTo>
                    <a:pt x="95178" y="234502"/>
                  </a:lnTo>
                  <a:lnTo>
                    <a:pt x="98844" y="286195"/>
                  </a:lnTo>
                  <a:lnTo>
                    <a:pt x="107989" y="330497"/>
                  </a:lnTo>
                  <a:lnTo>
                    <a:pt x="128328" y="374381"/>
                  </a:lnTo>
                  <a:lnTo>
                    <a:pt x="140839" y="3997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481369" y="3312397"/>
              <a:ext cx="63172" cy="147399"/>
            </a:xfrm>
            <a:custGeom>
              <a:avLst/>
              <a:gdLst/>
              <a:ahLst/>
              <a:cxnLst/>
              <a:rect l="0" t="0" r="0" b="0"/>
              <a:pathLst>
                <a:path w="63172" h="147399">
                  <a:moveTo>
                    <a:pt x="0" y="0"/>
                  </a:moveTo>
                  <a:lnTo>
                    <a:pt x="17958" y="63427"/>
                  </a:lnTo>
                  <a:lnTo>
                    <a:pt x="40738" y="115847"/>
                  </a:lnTo>
                  <a:lnTo>
                    <a:pt x="63171" y="1473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470840" y="3301868"/>
              <a:ext cx="136872" cy="410613"/>
            </a:xfrm>
            <a:custGeom>
              <a:avLst/>
              <a:gdLst/>
              <a:ahLst/>
              <a:cxnLst/>
              <a:rect l="0" t="0" r="0" b="0"/>
              <a:pathLst>
                <a:path w="136872" h="410613">
                  <a:moveTo>
                    <a:pt x="136871" y="0"/>
                  </a:moveTo>
                  <a:lnTo>
                    <a:pt x="125692" y="11179"/>
                  </a:lnTo>
                  <a:lnTo>
                    <a:pt x="113152" y="40487"/>
                  </a:lnTo>
                  <a:lnTo>
                    <a:pt x="98434" y="98378"/>
                  </a:lnTo>
                  <a:lnTo>
                    <a:pt x="80741" y="157018"/>
                  </a:lnTo>
                  <a:lnTo>
                    <a:pt x="59450" y="214333"/>
                  </a:lnTo>
                  <a:lnTo>
                    <a:pt x="42766" y="268115"/>
                  </a:lnTo>
                  <a:lnTo>
                    <a:pt x="31779" y="317307"/>
                  </a:lnTo>
                  <a:lnTo>
                    <a:pt x="11997" y="380743"/>
                  </a:lnTo>
                  <a:lnTo>
                    <a:pt x="0" y="410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669061" y="3228169"/>
              <a:ext cx="150843" cy="210570"/>
            </a:xfrm>
            <a:custGeom>
              <a:avLst/>
              <a:gdLst/>
              <a:ahLst/>
              <a:cxnLst/>
              <a:rect l="0" t="0" r="0" b="0"/>
              <a:pathLst>
                <a:path w="150843" h="210570">
                  <a:moveTo>
                    <a:pt x="86049" y="0"/>
                  </a:moveTo>
                  <a:lnTo>
                    <a:pt x="42086" y="14654"/>
                  </a:lnTo>
                  <a:lnTo>
                    <a:pt x="25176" y="27570"/>
                  </a:lnTo>
                  <a:lnTo>
                    <a:pt x="11031" y="45008"/>
                  </a:lnTo>
                  <a:lnTo>
                    <a:pt x="845" y="64457"/>
                  </a:lnTo>
                  <a:lnTo>
                    <a:pt x="0" y="73387"/>
                  </a:lnTo>
                  <a:lnTo>
                    <a:pt x="5301" y="89548"/>
                  </a:lnTo>
                  <a:lnTo>
                    <a:pt x="12330" y="94794"/>
                  </a:lnTo>
                  <a:lnTo>
                    <a:pt x="32618" y="100622"/>
                  </a:lnTo>
                  <a:lnTo>
                    <a:pt x="94278" y="107790"/>
                  </a:lnTo>
                  <a:lnTo>
                    <a:pt x="115443" y="114587"/>
                  </a:lnTo>
                  <a:lnTo>
                    <a:pt x="132648" y="125407"/>
                  </a:lnTo>
                  <a:lnTo>
                    <a:pt x="144974" y="141134"/>
                  </a:lnTo>
                  <a:lnTo>
                    <a:pt x="149899" y="150241"/>
                  </a:lnTo>
                  <a:lnTo>
                    <a:pt x="150842" y="158652"/>
                  </a:lnTo>
                  <a:lnTo>
                    <a:pt x="145652" y="174237"/>
                  </a:lnTo>
                  <a:lnTo>
                    <a:pt x="123986" y="196165"/>
                  </a:lnTo>
                  <a:lnTo>
                    <a:pt x="99010" y="204168"/>
                  </a:lnTo>
                  <a:lnTo>
                    <a:pt x="61423" y="208673"/>
                  </a:lnTo>
                  <a:lnTo>
                    <a:pt x="33406" y="2105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872472" y="3196583"/>
              <a:ext cx="146025" cy="210571"/>
            </a:xfrm>
            <a:custGeom>
              <a:avLst/>
              <a:gdLst/>
              <a:ahLst/>
              <a:cxnLst/>
              <a:rect l="0" t="0" r="0" b="0"/>
              <a:pathLst>
                <a:path w="146025" h="210571">
                  <a:moveTo>
                    <a:pt x="124793" y="0"/>
                  </a:moveTo>
                  <a:lnTo>
                    <a:pt x="70918" y="19128"/>
                  </a:lnTo>
                  <a:lnTo>
                    <a:pt x="24935" y="49803"/>
                  </a:lnTo>
                  <a:lnTo>
                    <a:pt x="2529" y="75978"/>
                  </a:lnTo>
                  <a:lnTo>
                    <a:pt x="0" y="84577"/>
                  </a:lnTo>
                  <a:lnTo>
                    <a:pt x="653" y="92649"/>
                  </a:lnTo>
                  <a:lnTo>
                    <a:pt x="3429" y="100371"/>
                  </a:lnTo>
                  <a:lnTo>
                    <a:pt x="8789" y="104348"/>
                  </a:lnTo>
                  <a:lnTo>
                    <a:pt x="15871" y="105830"/>
                  </a:lnTo>
                  <a:lnTo>
                    <a:pt x="42607" y="102327"/>
                  </a:lnTo>
                  <a:lnTo>
                    <a:pt x="62530" y="99291"/>
                  </a:lnTo>
                  <a:lnTo>
                    <a:pt x="114384" y="109854"/>
                  </a:lnTo>
                  <a:lnTo>
                    <a:pt x="140297" y="125226"/>
                  </a:lnTo>
                  <a:lnTo>
                    <a:pt x="144487" y="133787"/>
                  </a:lnTo>
                  <a:lnTo>
                    <a:pt x="146024" y="155777"/>
                  </a:lnTo>
                  <a:lnTo>
                    <a:pt x="142457" y="165852"/>
                  </a:lnTo>
                  <a:lnTo>
                    <a:pt x="129134" y="183287"/>
                  </a:lnTo>
                  <a:lnTo>
                    <a:pt x="101903" y="200667"/>
                  </a:lnTo>
                  <a:lnTo>
                    <a:pt x="61622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058021" y="3217238"/>
              <a:ext cx="139287" cy="171253"/>
            </a:xfrm>
            <a:custGeom>
              <a:avLst/>
              <a:gdLst/>
              <a:ahLst/>
              <a:cxnLst/>
              <a:rect l="0" t="0" r="0" b="0"/>
              <a:pathLst>
                <a:path w="139287" h="171253">
                  <a:moveTo>
                    <a:pt x="12944" y="95159"/>
                  </a:moveTo>
                  <a:lnTo>
                    <a:pt x="66819" y="77200"/>
                  </a:lnTo>
                  <a:lnTo>
                    <a:pt x="96367" y="65791"/>
                  </a:lnTo>
                  <a:lnTo>
                    <a:pt x="112802" y="54420"/>
                  </a:lnTo>
                  <a:lnTo>
                    <a:pt x="124785" y="38448"/>
                  </a:lnTo>
                  <a:lnTo>
                    <a:pt x="129619" y="29276"/>
                  </a:lnTo>
                  <a:lnTo>
                    <a:pt x="129332" y="20821"/>
                  </a:lnTo>
                  <a:lnTo>
                    <a:pt x="125631" y="12845"/>
                  </a:lnTo>
                  <a:lnTo>
                    <a:pt x="119654" y="5188"/>
                  </a:lnTo>
                  <a:lnTo>
                    <a:pt x="110990" y="1253"/>
                  </a:lnTo>
                  <a:lnTo>
                    <a:pt x="88885" y="0"/>
                  </a:lnTo>
                  <a:lnTo>
                    <a:pt x="55722" y="5872"/>
                  </a:lnTo>
                  <a:lnTo>
                    <a:pt x="23669" y="20610"/>
                  </a:lnTo>
                  <a:lnTo>
                    <a:pt x="8742" y="36290"/>
                  </a:lnTo>
                  <a:lnTo>
                    <a:pt x="3123" y="45384"/>
                  </a:lnTo>
                  <a:lnTo>
                    <a:pt x="0" y="67968"/>
                  </a:lnTo>
                  <a:lnTo>
                    <a:pt x="7527" y="115004"/>
                  </a:lnTo>
                  <a:lnTo>
                    <a:pt x="22517" y="147442"/>
                  </a:lnTo>
                  <a:lnTo>
                    <a:pt x="41375" y="162460"/>
                  </a:lnTo>
                  <a:lnTo>
                    <a:pt x="52955" y="168102"/>
                  </a:lnTo>
                  <a:lnTo>
                    <a:pt x="75180" y="171252"/>
                  </a:lnTo>
                  <a:lnTo>
                    <a:pt x="129845" y="160735"/>
                  </a:lnTo>
                  <a:lnTo>
                    <a:pt x="139286" y="1583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263771" y="3196583"/>
              <a:ext cx="141797" cy="211867"/>
            </a:xfrm>
            <a:custGeom>
              <a:avLst/>
              <a:gdLst/>
              <a:ahLst/>
              <a:cxnLst/>
              <a:rect l="0" t="0" r="0" b="0"/>
              <a:pathLst>
                <a:path w="141797" h="211867">
                  <a:moveTo>
                    <a:pt x="7235" y="21057"/>
                  </a:moveTo>
                  <a:lnTo>
                    <a:pt x="0" y="48613"/>
                  </a:lnTo>
                  <a:lnTo>
                    <a:pt x="477" y="104836"/>
                  </a:lnTo>
                  <a:lnTo>
                    <a:pt x="11489" y="161348"/>
                  </a:lnTo>
                  <a:lnTo>
                    <a:pt x="27083" y="192346"/>
                  </a:lnTo>
                  <a:lnTo>
                    <a:pt x="42963" y="205590"/>
                  </a:lnTo>
                  <a:lnTo>
                    <a:pt x="52111" y="210760"/>
                  </a:lnTo>
                  <a:lnTo>
                    <a:pt x="61719" y="211866"/>
                  </a:lnTo>
                  <a:lnTo>
                    <a:pt x="81753" y="206857"/>
                  </a:lnTo>
                  <a:lnTo>
                    <a:pt x="99236" y="193712"/>
                  </a:lnTo>
                  <a:lnTo>
                    <a:pt x="113635" y="176171"/>
                  </a:lnTo>
                  <a:lnTo>
                    <a:pt x="136309" y="125971"/>
                  </a:lnTo>
                  <a:lnTo>
                    <a:pt x="141796" y="89057"/>
                  </a:lnTo>
                  <a:lnTo>
                    <a:pt x="135468" y="27008"/>
                  </a:lnTo>
                  <a:lnTo>
                    <a:pt x="13357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489728" y="3172753"/>
              <a:ext cx="183423" cy="210270"/>
            </a:xfrm>
            <a:custGeom>
              <a:avLst/>
              <a:gdLst/>
              <a:ahLst/>
              <a:cxnLst/>
              <a:rect l="0" t="0" r="0" b="0"/>
              <a:pathLst>
                <a:path w="183423" h="210270">
                  <a:moveTo>
                    <a:pt x="97133" y="13301"/>
                  </a:moveTo>
                  <a:lnTo>
                    <a:pt x="85955" y="2123"/>
                  </a:lnTo>
                  <a:lnTo>
                    <a:pt x="77983" y="0"/>
                  </a:lnTo>
                  <a:lnTo>
                    <a:pt x="56647" y="761"/>
                  </a:lnTo>
                  <a:lnTo>
                    <a:pt x="23916" y="13355"/>
                  </a:lnTo>
                  <a:lnTo>
                    <a:pt x="8830" y="28533"/>
                  </a:lnTo>
                  <a:lnTo>
                    <a:pt x="3170" y="37494"/>
                  </a:lnTo>
                  <a:lnTo>
                    <a:pt x="0" y="59929"/>
                  </a:lnTo>
                  <a:lnTo>
                    <a:pt x="792" y="72462"/>
                  </a:lnTo>
                  <a:lnTo>
                    <a:pt x="4830" y="81988"/>
                  </a:lnTo>
                  <a:lnTo>
                    <a:pt x="18675" y="95691"/>
                  </a:lnTo>
                  <a:lnTo>
                    <a:pt x="27280" y="98644"/>
                  </a:lnTo>
                  <a:lnTo>
                    <a:pt x="46200" y="98805"/>
                  </a:lnTo>
                  <a:lnTo>
                    <a:pt x="103598" y="92484"/>
                  </a:lnTo>
                  <a:lnTo>
                    <a:pt x="132762" y="97627"/>
                  </a:lnTo>
                  <a:lnTo>
                    <a:pt x="157422" y="107711"/>
                  </a:lnTo>
                  <a:lnTo>
                    <a:pt x="173841" y="123112"/>
                  </a:lnTo>
                  <a:lnTo>
                    <a:pt x="179857" y="132132"/>
                  </a:lnTo>
                  <a:lnTo>
                    <a:pt x="183422" y="151513"/>
                  </a:lnTo>
                  <a:lnTo>
                    <a:pt x="182736" y="161594"/>
                  </a:lnTo>
                  <a:lnTo>
                    <a:pt x="175733" y="179035"/>
                  </a:lnTo>
                  <a:lnTo>
                    <a:pt x="170590" y="186962"/>
                  </a:lnTo>
                  <a:lnTo>
                    <a:pt x="155517" y="198888"/>
                  </a:lnTo>
                  <a:lnTo>
                    <a:pt x="135950" y="206919"/>
                  </a:lnTo>
                  <a:lnTo>
                    <a:pt x="99796" y="210269"/>
                  </a:lnTo>
                  <a:lnTo>
                    <a:pt x="55019" y="202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960298" y="2849143"/>
              <a:ext cx="195103" cy="527313"/>
            </a:xfrm>
            <a:custGeom>
              <a:avLst/>
              <a:gdLst/>
              <a:ahLst/>
              <a:cxnLst/>
              <a:rect l="0" t="0" r="0" b="0"/>
              <a:pathLst>
                <a:path w="195103" h="527313">
                  <a:moveTo>
                    <a:pt x="5589" y="0"/>
                  </a:moveTo>
                  <a:lnTo>
                    <a:pt x="0" y="16767"/>
                  </a:lnTo>
                  <a:lnTo>
                    <a:pt x="2114" y="49551"/>
                  </a:lnTo>
                  <a:lnTo>
                    <a:pt x="13308" y="104891"/>
                  </a:lnTo>
                  <a:lnTo>
                    <a:pt x="22174" y="159760"/>
                  </a:lnTo>
                  <a:lnTo>
                    <a:pt x="26491" y="211243"/>
                  </a:lnTo>
                  <a:lnTo>
                    <a:pt x="34718" y="267504"/>
                  </a:lnTo>
                  <a:lnTo>
                    <a:pt x="36447" y="320246"/>
                  </a:lnTo>
                  <a:lnTo>
                    <a:pt x="40079" y="370968"/>
                  </a:lnTo>
                  <a:lnTo>
                    <a:pt x="46197" y="430726"/>
                  </a:lnTo>
                  <a:lnTo>
                    <a:pt x="47257" y="481562"/>
                  </a:lnTo>
                  <a:lnTo>
                    <a:pt x="53681" y="527312"/>
                  </a:lnTo>
                  <a:lnTo>
                    <a:pt x="52858" y="527016"/>
                  </a:lnTo>
                  <a:lnTo>
                    <a:pt x="43132" y="490146"/>
                  </a:lnTo>
                  <a:lnTo>
                    <a:pt x="38352" y="427708"/>
                  </a:lnTo>
                  <a:lnTo>
                    <a:pt x="37407" y="369101"/>
                  </a:lnTo>
                  <a:lnTo>
                    <a:pt x="42810" y="318054"/>
                  </a:lnTo>
                  <a:lnTo>
                    <a:pt x="47951" y="309132"/>
                  </a:lnTo>
                  <a:lnTo>
                    <a:pt x="63021" y="296099"/>
                  </a:lnTo>
                  <a:lnTo>
                    <a:pt x="84537" y="292646"/>
                  </a:lnTo>
                  <a:lnTo>
                    <a:pt x="107357" y="296181"/>
                  </a:lnTo>
                  <a:lnTo>
                    <a:pt x="125299" y="305551"/>
                  </a:lnTo>
                  <a:lnTo>
                    <a:pt x="148553" y="329569"/>
                  </a:lnTo>
                  <a:lnTo>
                    <a:pt x="164673" y="358913"/>
                  </a:lnTo>
                  <a:lnTo>
                    <a:pt x="175930" y="422188"/>
                  </a:lnTo>
                  <a:lnTo>
                    <a:pt x="190671" y="483062"/>
                  </a:lnTo>
                  <a:lnTo>
                    <a:pt x="195102" y="5264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201976" y="3196583"/>
              <a:ext cx="16596" cy="168457"/>
            </a:xfrm>
            <a:custGeom>
              <a:avLst/>
              <a:gdLst/>
              <a:ahLst/>
              <a:cxnLst/>
              <a:rect l="0" t="0" r="0" b="0"/>
              <a:pathLst>
                <a:path w="16596" h="168457">
                  <a:moveTo>
                    <a:pt x="6066" y="0"/>
                  </a:moveTo>
                  <a:lnTo>
                    <a:pt x="0" y="32452"/>
                  </a:lnTo>
                  <a:lnTo>
                    <a:pt x="5036" y="89931"/>
                  </a:lnTo>
                  <a:lnTo>
                    <a:pt x="14263" y="143644"/>
                  </a:lnTo>
                  <a:lnTo>
                    <a:pt x="16595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197514" y="3091298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271213" y="3176268"/>
              <a:ext cx="294799" cy="190855"/>
            </a:xfrm>
            <a:custGeom>
              <a:avLst/>
              <a:gdLst/>
              <a:ahLst/>
              <a:cxnLst/>
              <a:rect l="0" t="0" r="0" b="0"/>
              <a:pathLst>
                <a:path w="294799" h="190855">
                  <a:moveTo>
                    <a:pt x="0" y="41372"/>
                  </a:moveTo>
                  <a:lnTo>
                    <a:pt x="17959" y="96417"/>
                  </a:lnTo>
                  <a:lnTo>
                    <a:pt x="35149" y="155884"/>
                  </a:lnTo>
                  <a:lnTo>
                    <a:pt x="45640" y="188385"/>
                  </a:lnTo>
                  <a:lnTo>
                    <a:pt x="47974" y="190854"/>
                  </a:lnTo>
                  <a:lnTo>
                    <a:pt x="49531" y="187820"/>
                  </a:lnTo>
                  <a:lnTo>
                    <a:pt x="50090" y="173140"/>
                  </a:lnTo>
                  <a:lnTo>
                    <a:pt x="43396" y="119339"/>
                  </a:lnTo>
                  <a:lnTo>
                    <a:pt x="43537" y="59329"/>
                  </a:lnTo>
                  <a:lnTo>
                    <a:pt x="47816" y="34145"/>
                  </a:lnTo>
                  <a:lnTo>
                    <a:pt x="52935" y="24856"/>
                  </a:lnTo>
                  <a:lnTo>
                    <a:pt x="67980" y="11415"/>
                  </a:lnTo>
                  <a:lnTo>
                    <a:pt x="75736" y="9702"/>
                  </a:lnTo>
                  <a:lnTo>
                    <a:pt x="83246" y="10900"/>
                  </a:lnTo>
                  <a:lnTo>
                    <a:pt x="97830" y="18470"/>
                  </a:lnTo>
                  <a:lnTo>
                    <a:pt x="119194" y="37056"/>
                  </a:lnTo>
                  <a:lnTo>
                    <a:pt x="139172" y="65440"/>
                  </a:lnTo>
                  <a:lnTo>
                    <a:pt x="162193" y="128296"/>
                  </a:lnTo>
                  <a:lnTo>
                    <a:pt x="159117" y="106245"/>
                  </a:lnTo>
                  <a:lnTo>
                    <a:pt x="163752" y="57176"/>
                  </a:lnTo>
                  <a:lnTo>
                    <a:pt x="172652" y="21878"/>
                  </a:lnTo>
                  <a:lnTo>
                    <a:pt x="178272" y="13168"/>
                  </a:lnTo>
                  <a:lnTo>
                    <a:pt x="193876" y="371"/>
                  </a:lnTo>
                  <a:lnTo>
                    <a:pt x="202950" y="0"/>
                  </a:lnTo>
                  <a:lnTo>
                    <a:pt x="222391" y="8946"/>
                  </a:lnTo>
                  <a:lnTo>
                    <a:pt x="247478" y="33714"/>
                  </a:lnTo>
                  <a:lnTo>
                    <a:pt x="272594" y="92197"/>
                  </a:lnTo>
                  <a:lnTo>
                    <a:pt x="280810" y="128181"/>
                  </a:lnTo>
                  <a:lnTo>
                    <a:pt x="286364" y="159120"/>
                  </a:lnTo>
                  <a:lnTo>
                    <a:pt x="294798" y="1782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618532" y="3162225"/>
              <a:ext cx="137676" cy="213343"/>
            </a:xfrm>
            <a:custGeom>
              <a:avLst/>
              <a:gdLst/>
              <a:ahLst/>
              <a:cxnLst/>
              <a:rect l="0" t="0" r="0" b="0"/>
              <a:pathLst>
                <a:path w="137676" h="213343">
                  <a:moveTo>
                    <a:pt x="105407" y="13301"/>
                  </a:moveTo>
                  <a:lnTo>
                    <a:pt x="94228" y="2123"/>
                  </a:lnTo>
                  <a:lnTo>
                    <a:pt x="86256" y="0"/>
                  </a:lnTo>
                  <a:lnTo>
                    <a:pt x="53849" y="2601"/>
                  </a:lnTo>
                  <a:lnTo>
                    <a:pt x="32189" y="7766"/>
                  </a:lnTo>
                  <a:lnTo>
                    <a:pt x="13984" y="20200"/>
                  </a:lnTo>
                  <a:lnTo>
                    <a:pt x="5854" y="28429"/>
                  </a:lnTo>
                  <a:lnTo>
                    <a:pt x="1603" y="37424"/>
                  </a:lnTo>
                  <a:lnTo>
                    <a:pt x="0" y="56778"/>
                  </a:lnTo>
                  <a:lnTo>
                    <a:pt x="3550" y="65682"/>
                  </a:lnTo>
                  <a:lnTo>
                    <a:pt x="16854" y="81815"/>
                  </a:lnTo>
                  <a:lnTo>
                    <a:pt x="37584" y="90545"/>
                  </a:lnTo>
                  <a:lnTo>
                    <a:pt x="94265" y="106184"/>
                  </a:lnTo>
                  <a:lnTo>
                    <a:pt x="115663" y="117363"/>
                  </a:lnTo>
                  <a:lnTo>
                    <a:pt x="130632" y="133250"/>
                  </a:lnTo>
                  <a:lnTo>
                    <a:pt x="136262" y="142400"/>
                  </a:lnTo>
                  <a:lnTo>
                    <a:pt x="137675" y="152010"/>
                  </a:lnTo>
                  <a:lnTo>
                    <a:pt x="133006" y="172045"/>
                  </a:lnTo>
                  <a:lnTo>
                    <a:pt x="117224" y="197467"/>
                  </a:lnTo>
                  <a:lnTo>
                    <a:pt x="108606" y="202759"/>
                  </a:lnTo>
                  <a:lnTo>
                    <a:pt x="52764" y="213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776582" y="3193381"/>
              <a:ext cx="157928" cy="147308"/>
            </a:xfrm>
            <a:custGeom>
              <a:avLst/>
              <a:gdLst/>
              <a:ahLst/>
              <a:cxnLst/>
              <a:rect l="0" t="0" r="0" b="0"/>
              <a:pathLst>
                <a:path w="157928" h="147308">
                  <a:moveTo>
                    <a:pt x="0" y="97959"/>
                  </a:moveTo>
                  <a:lnTo>
                    <a:pt x="37478" y="89625"/>
                  </a:lnTo>
                  <a:lnTo>
                    <a:pt x="83312" y="82274"/>
                  </a:lnTo>
                  <a:lnTo>
                    <a:pt x="115541" y="67315"/>
                  </a:lnTo>
                  <a:lnTo>
                    <a:pt x="130510" y="51584"/>
                  </a:lnTo>
                  <a:lnTo>
                    <a:pt x="136140" y="42476"/>
                  </a:lnTo>
                  <a:lnTo>
                    <a:pt x="137553" y="34064"/>
                  </a:lnTo>
                  <a:lnTo>
                    <a:pt x="136155" y="26116"/>
                  </a:lnTo>
                  <a:lnTo>
                    <a:pt x="132884" y="18478"/>
                  </a:lnTo>
                  <a:lnTo>
                    <a:pt x="119891" y="6872"/>
                  </a:lnTo>
                  <a:lnTo>
                    <a:pt x="111513" y="2139"/>
                  </a:lnTo>
                  <a:lnTo>
                    <a:pt x="92845" y="0"/>
                  </a:lnTo>
                  <a:lnTo>
                    <a:pt x="74019" y="4118"/>
                  </a:lnTo>
                  <a:lnTo>
                    <a:pt x="42870" y="25826"/>
                  </a:lnTo>
                  <a:lnTo>
                    <a:pt x="29582" y="40163"/>
                  </a:lnTo>
                  <a:lnTo>
                    <a:pt x="19776" y="58234"/>
                  </a:lnTo>
                  <a:lnTo>
                    <a:pt x="17758" y="77963"/>
                  </a:lnTo>
                  <a:lnTo>
                    <a:pt x="21930" y="98430"/>
                  </a:lnTo>
                  <a:lnTo>
                    <a:pt x="31583" y="119225"/>
                  </a:lnTo>
                  <a:lnTo>
                    <a:pt x="46792" y="133926"/>
                  </a:lnTo>
                  <a:lnTo>
                    <a:pt x="66420" y="143190"/>
                  </a:lnTo>
                  <a:lnTo>
                    <a:pt x="90741" y="147307"/>
                  </a:lnTo>
                  <a:lnTo>
                    <a:pt x="110909" y="142898"/>
                  </a:lnTo>
                  <a:lnTo>
                    <a:pt x="127671" y="135479"/>
                  </a:lnTo>
                  <a:lnTo>
                    <a:pt x="157927" y="1295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949976" y="3017599"/>
              <a:ext cx="47705" cy="368498"/>
            </a:xfrm>
            <a:custGeom>
              <a:avLst/>
              <a:gdLst/>
              <a:ahLst/>
              <a:cxnLst/>
              <a:rect l="0" t="0" r="0" b="0"/>
              <a:pathLst>
                <a:path w="47705" h="368498">
                  <a:moveTo>
                    <a:pt x="5590" y="0"/>
                  </a:moveTo>
                  <a:lnTo>
                    <a:pt x="0" y="16767"/>
                  </a:lnTo>
                  <a:lnTo>
                    <a:pt x="376" y="34358"/>
                  </a:lnTo>
                  <a:lnTo>
                    <a:pt x="4560" y="85425"/>
                  </a:lnTo>
                  <a:lnTo>
                    <a:pt x="13791" y="138536"/>
                  </a:lnTo>
                  <a:lnTo>
                    <a:pt x="22318" y="191956"/>
                  </a:lnTo>
                  <a:lnTo>
                    <a:pt x="26534" y="243009"/>
                  </a:lnTo>
                  <a:lnTo>
                    <a:pt x="37846" y="299126"/>
                  </a:lnTo>
                  <a:lnTo>
                    <a:pt x="44783" y="339364"/>
                  </a:lnTo>
                  <a:lnTo>
                    <a:pt x="47704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5087726" y="3007070"/>
              <a:ext cx="88940" cy="336913"/>
            </a:xfrm>
            <a:custGeom>
              <a:avLst/>
              <a:gdLst/>
              <a:ahLst/>
              <a:cxnLst/>
              <a:rect l="0" t="0" r="0" b="0"/>
              <a:pathLst>
                <a:path w="88940" h="336913">
                  <a:moveTo>
                    <a:pt x="36296" y="336912"/>
                  </a:moveTo>
                  <a:lnTo>
                    <a:pt x="42362" y="303290"/>
                  </a:lnTo>
                  <a:lnTo>
                    <a:pt x="37841" y="251589"/>
                  </a:lnTo>
                  <a:lnTo>
                    <a:pt x="28094" y="189586"/>
                  </a:lnTo>
                  <a:lnTo>
                    <a:pt x="15005" y="136192"/>
                  </a:lnTo>
                  <a:lnTo>
                    <a:pt x="0" y="73827"/>
                  </a:lnTo>
                  <a:lnTo>
                    <a:pt x="1837" y="47630"/>
                  </a:lnTo>
                  <a:lnTo>
                    <a:pt x="6304" y="37603"/>
                  </a:lnTo>
                  <a:lnTo>
                    <a:pt x="20627" y="23342"/>
                  </a:lnTo>
                  <a:lnTo>
                    <a:pt x="48421" y="8736"/>
                  </a:lnTo>
                  <a:lnTo>
                    <a:pt x="8893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5050322" y="3175526"/>
              <a:ext cx="126343" cy="42115"/>
            </a:xfrm>
            <a:custGeom>
              <a:avLst/>
              <a:gdLst/>
              <a:ahLst/>
              <a:cxnLst/>
              <a:rect l="0" t="0" r="0" b="0"/>
              <a:pathLst>
                <a:path w="126343" h="42115">
                  <a:moveTo>
                    <a:pt x="126342" y="0"/>
                  </a:moveTo>
                  <a:lnTo>
                    <a:pt x="115164" y="11179"/>
                  </a:lnTo>
                  <a:lnTo>
                    <a:pt x="97197" y="16667"/>
                  </a:lnTo>
                  <a:lnTo>
                    <a:pt x="42436" y="2888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379600" y="2900920"/>
              <a:ext cx="303098" cy="486734"/>
            </a:xfrm>
            <a:custGeom>
              <a:avLst/>
              <a:gdLst/>
              <a:ahLst/>
              <a:cxnLst/>
              <a:rect l="0" t="0" r="0" b="0"/>
              <a:pathLst>
                <a:path w="303098" h="486734">
                  <a:moveTo>
                    <a:pt x="133976" y="390420"/>
                  </a:moveTo>
                  <a:lnTo>
                    <a:pt x="124401" y="359138"/>
                  </a:lnTo>
                  <a:lnTo>
                    <a:pt x="113732" y="342981"/>
                  </a:lnTo>
                  <a:lnTo>
                    <a:pt x="94953" y="331121"/>
                  </a:lnTo>
                  <a:lnTo>
                    <a:pt x="72179" y="324291"/>
                  </a:lnTo>
                  <a:lnTo>
                    <a:pt x="50359" y="325154"/>
                  </a:lnTo>
                  <a:lnTo>
                    <a:pt x="32082" y="332557"/>
                  </a:lnTo>
                  <a:lnTo>
                    <a:pt x="23932" y="337807"/>
                  </a:lnTo>
                  <a:lnTo>
                    <a:pt x="11758" y="352998"/>
                  </a:lnTo>
                  <a:lnTo>
                    <a:pt x="6874" y="361963"/>
                  </a:lnTo>
                  <a:lnTo>
                    <a:pt x="0" y="402525"/>
                  </a:lnTo>
                  <a:lnTo>
                    <a:pt x="3552" y="440410"/>
                  </a:lnTo>
                  <a:lnTo>
                    <a:pt x="12059" y="459821"/>
                  </a:lnTo>
                  <a:lnTo>
                    <a:pt x="17603" y="468273"/>
                  </a:lnTo>
                  <a:lnTo>
                    <a:pt x="33121" y="480783"/>
                  </a:lnTo>
                  <a:lnTo>
                    <a:pt x="42173" y="485757"/>
                  </a:lnTo>
                  <a:lnTo>
                    <a:pt x="50548" y="486733"/>
                  </a:lnTo>
                  <a:lnTo>
                    <a:pt x="66091" y="481579"/>
                  </a:lnTo>
                  <a:lnTo>
                    <a:pt x="87996" y="459934"/>
                  </a:lnTo>
                  <a:lnTo>
                    <a:pt x="115188" y="411603"/>
                  </a:lnTo>
                  <a:lnTo>
                    <a:pt x="133038" y="353183"/>
                  </a:lnTo>
                  <a:lnTo>
                    <a:pt x="141107" y="308807"/>
                  </a:lnTo>
                  <a:lnTo>
                    <a:pt x="146618" y="251204"/>
                  </a:lnTo>
                  <a:lnTo>
                    <a:pt x="149420" y="199042"/>
                  </a:lnTo>
                  <a:lnTo>
                    <a:pt x="145476" y="144386"/>
                  </a:lnTo>
                  <a:lnTo>
                    <a:pt x="139203" y="96942"/>
                  </a:lnTo>
                  <a:lnTo>
                    <a:pt x="129935" y="45840"/>
                  </a:lnTo>
                  <a:lnTo>
                    <a:pt x="119781" y="4833"/>
                  </a:lnTo>
                  <a:lnTo>
                    <a:pt x="116324" y="0"/>
                  </a:lnTo>
                  <a:lnTo>
                    <a:pt x="112849" y="289"/>
                  </a:lnTo>
                  <a:lnTo>
                    <a:pt x="109363" y="3991"/>
                  </a:lnTo>
                  <a:lnTo>
                    <a:pt x="104456" y="37146"/>
                  </a:lnTo>
                  <a:lnTo>
                    <a:pt x="102799" y="99582"/>
                  </a:lnTo>
                  <a:lnTo>
                    <a:pt x="102511" y="146188"/>
                  </a:lnTo>
                  <a:lnTo>
                    <a:pt x="102426" y="201071"/>
                  </a:lnTo>
                  <a:lnTo>
                    <a:pt x="103571" y="250349"/>
                  </a:lnTo>
                  <a:lnTo>
                    <a:pt x="109629" y="307193"/>
                  </a:lnTo>
                  <a:lnTo>
                    <a:pt x="113114" y="359261"/>
                  </a:lnTo>
                  <a:lnTo>
                    <a:pt x="127445" y="420675"/>
                  </a:lnTo>
                  <a:lnTo>
                    <a:pt x="130792" y="424628"/>
                  </a:lnTo>
                  <a:lnTo>
                    <a:pt x="134193" y="423753"/>
                  </a:lnTo>
                  <a:lnTo>
                    <a:pt x="161127" y="390217"/>
                  </a:lnTo>
                  <a:lnTo>
                    <a:pt x="189594" y="374892"/>
                  </a:lnTo>
                  <a:lnTo>
                    <a:pt x="248564" y="355591"/>
                  </a:lnTo>
                  <a:lnTo>
                    <a:pt x="281012" y="339286"/>
                  </a:lnTo>
                  <a:lnTo>
                    <a:pt x="296032" y="323240"/>
                  </a:lnTo>
                  <a:lnTo>
                    <a:pt x="301674" y="314048"/>
                  </a:lnTo>
                  <a:lnTo>
                    <a:pt x="303097" y="304410"/>
                  </a:lnTo>
                  <a:lnTo>
                    <a:pt x="298438" y="284343"/>
                  </a:lnTo>
                  <a:lnTo>
                    <a:pt x="292751" y="276418"/>
                  </a:lnTo>
                  <a:lnTo>
                    <a:pt x="277072" y="264493"/>
                  </a:lnTo>
                  <a:lnTo>
                    <a:pt x="255286" y="261533"/>
                  </a:lnTo>
                  <a:lnTo>
                    <a:pt x="232345" y="265286"/>
                  </a:lnTo>
                  <a:lnTo>
                    <a:pt x="214351" y="274753"/>
                  </a:lnTo>
                  <a:lnTo>
                    <a:pt x="191066" y="304416"/>
                  </a:lnTo>
                  <a:lnTo>
                    <a:pt x="180527" y="342840"/>
                  </a:lnTo>
                  <a:lnTo>
                    <a:pt x="182994" y="378272"/>
                  </a:lnTo>
                  <a:lnTo>
                    <a:pt x="195478" y="421685"/>
                  </a:lnTo>
                  <a:lnTo>
                    <a:pt x="206543" y="442920"/>
                  </a:lnTo>
                  <a:lnTo>
                    <a:pt x="215110" y="449987"/>
                  </a:lnTo>
                  <a:lnTo>
                    <a:pt x="260318" y="4641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713618" y="3186055"/>
              <a:ext cx="126343" cy="206451"/>
            </a:xfrm>
            <a:custGeom>
              <a:avLst/>
              <a:gdLst/>
              <a:ahLst/>
              <a:cxnLst/>
              <a:rect l="0" t="0" r="0" b="0"/>
              <a:pathLst>
                <a:path w="126343" h="206451">
                  <a:moveTo>
                    <a:pt x="0" y="31585"/>
                  </a:moveTo>
                  <a:lnTo>
                    <a:pt x="11453" y="85730"/>
                  </a:lnTo>
                  <a:lnTo>
                    <a:pt x="30339" y="140676"/>
                  </a:lnTo>
                  <a:lnTo>
                    <a:pt x="55136" y="196037"/>
                  </a:lnTo>
                  <a:lnTo>
                    <a:pt x="61324" y="204390"/>
                  </a:lnTo>
                  <a:lnTo>
                    <a:pt x="66619" y="206450"/>
                  </a:lnTo>
                  <a:lnTo>
                    <a:pt x="71319" y="204314"/>
                  </a:lnTo>
                  <a:lnTo>
                    <a:pt x="79660" y="192582"/>
                  </a:lnTo>
                  <a:lnTo>
                    <a:pt x="87268" y="175669"/>
                  </a:lnTo>
                  <a:lnTo>
                    <a:pt x="94447" y="121744"/>
                  </a:lnTo>
                  <a:lnTo>
                    <a:pt x="102798" y="68632"/>
                  </a:lnTo>
                  <a:lnTo>
                    <a:pt x="106519" y="39862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903131" y="3207111"/>
              <a:ext cx="31586" cy="200043"/>
            </a:xfrm>
            <a:custGeom>
              <a:avLst/>
              <a:gdLst/>
              <a:ahLst/>
              <a:cxnLst/>
              <a:rect l="0" t="0" r="0" b="0"/>
              <a:pathLst>
                <a:path w="31586" h="200043">
                  <a:moveTo>
                    <a:pt x="0" y="0"/>
                  </a:moveTo>
                  <a:lnTo>
                    <a:pt x="3119" y="42692"/>
                  </a:lnTo>
                  <a:lnTo>
                    <a:pt x="10723" y="102069"/>
                  </a:lnTo>
                  <a:lnTo>
                    <a:pt x="19465" y="163094"/>
                  </a:lnTo>
                  <a:lnTo>
                    <a:pt x="23469" y="180891"/>
                  </a:lnTo>
                  <a:lnTo>
                    <a:pt x="31585" y="200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5924188" y="309129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007571" y="3169937"/>
              <a:ext cx="155342" cy="244326"/>
            </a:xfrm>
            <a:custGeom>
              <a:avLst/>
              <a:gdLst/>
              <a:ahLst/>
              <a:cxnLst/>
              <a:rect l="0" t="0" r="0" b="0"/>
              <a:pathLst>
                <a:path w="155342" h="244326">
                  <a:moveTo>
                    <a:pt x="95601" y="5589"/>
                  </a:moveTo>
                  <a:lnTo>
                    <a:pt x="78833" y="0"/>
                  </a:lnTo>
                  <a:lnTo>
                    <a:pt x="61242" y="376"/>
                  </a:lnTo>
                  <a:lnTo>
                    <a:pt x="41726" y="5612"/>
                  </a:lnTo>
                  <a:lnTo>
                    <a:pt x="21354" y="15738"/>
                  </a:lnTo>
                  <a:lnTo>
                    <a:pt x="6840" y="31157"/>
                  </a:lnTo>
                  <a:lnTo>
                    <a:pt x="1332" y="40182"/>
                  </a:lnTo>
                  <a:lnTo>
                    <a:pt x="0" y="48538"/>
                  </a:lnTo>
                  <a:lnTo>
                    <a:pt x="1451" y="56449"/>
                  </a:lnTo>
                  <a:lnTo>
                    <a:pt x="4758" y="64062"/>
                  </a:lnTo>
                  <a:lnTo>
                    <a:pt x="17792" y="75641"/>
                  </a:lnTo>
                  <a:lnTo>
                    <a:pt x="78227" y="100025"/>
                  </a:lnTo>
                  <a:lnTo>
                    <a:pt x="125834" y="119910"/>
                  </a:lnTo>
                  <a:lnTo>
                    <a:pt x="141403" y="135947"/>
                  </a:lnTo>
                  <a:lnTo>
                    <a:pt x="151053" y="155942"/>
                  </a:lnTo>
                  <a:lnTo>
                    <a:pt x="155341" y="180428"/>
                  </a:lnTo>
                  <a:lnTo>
                    <a:pt x="151008" y="203788"/>
                  </a:lnTo>
                  <a:lnTo>
                    <a:pt x="146577" y="214931"/>
                  </a:lnTo>
                  <a:lnTo>
                    <a:pt x="132295" y="230431"/>
                  </a:lnTo>
                  <a:lnTo>
                    <a:pt x="123573" y="236202"/>
                  </a:lnTo>
                  <a:lnTo>
                    <a:pt x="88941" y="244325"/>
                  </a:lnTo>
                  <a:lnTo>
                    <a:pt x="42958" y="2372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187400" y="3236738"/>
              <a:ext cx="116285" cy="142717"/>
            </a:xfrm>
            <a:custGeom>
              <a:avLst/>
              <a:gdLst/>
              <a:ahLst/>
              <a:cxnLst/>
              <a:rect l="0" t="0" r="0" b="0"/>
              <a:pathLst>
                <a:path w="116285" h="142717">
                  <a:moveTo>
                    <a:pt x="0" y="86187"/>
                  </a:moveTo>
                  <a:lnTo>
                    <a:pt x="58617" y="71533"/>
                  </a:lnTo>
                  <a:lnTo>
                    <a:pt x="93407" y="61438"/>
                  </a:lnTo>
                  <a:lnTo>
                    <a:pt x="102046" y="55650"/>
                  </a:lnTo>
                  <a:lnTo>
                    <a:pt x="114764" y="39860"/>
                  </a:lnTo>
                  <a:lnTo>
                    <a:pt x="116284" y="31905"/>
                  </a:lnTo>
                  <a:lnTo>
                    <a:pt x="114957" y="24263"/>
                  </a:lnTo>
                  <a:lnTo>
                    <a:pt x="111733" y="16828"/>
                  </a:lnTo>
                  <a:lnTo>
                    <a:pt x="98793" y="5448"/>
                  </a:lnTo>
                  <a:lnTo>
                    <a:pt x="90429" y="776"/>
                  </a:lnTo>
                  <a:lnTo>
                    <a:pt x="81343" y="0"/>
                  </a:lnTo>
                  <a:lnTo>
                    <a:pt x="61889" y="5378"/>
                  </a:lnTo>
                  <a:lnTo>
                    <a:pt x="31206" y="21560"/>
                  </a:lnTo>
                  <a:lnTo>
                    <a:pt x="16599" y="37576"/>
                  </a:lnTo>
                  <a:lnTo>
                    <a:pt x="7377" y="57564"/>
                  </a:lnTo>
                  <a:lnTo>
                    <a:pt x="3279" y="82044"/>
                  </a:lnTo>
                  <a:lnTo>
                    <a:pt x="7696" y="102283"/>
                  </a:lnTo>
                  <a:lnTo>
                    <a:pt x="12150" y="110956"/>
                  </a:lnTo>
                  <a:lnTo>
                    <a:pt x="26457" y="123711"/>
                  </a:lnTo>
                  <a:lnTo>
                    <a:pt x="64238" y="141433"/>
                  </a:lnTo>
                  <a:lnTo>
                    <a:pt x="78464" y="142716"/>
                  </a:lnTo>
                  <a:lnTo>
                    <a:pt x="94757" y="1388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6339195" y="2964647"/>
              <a:ext cx="164061" cy="442083"/>
            </a:xfrm>
            <a:custGeom>
              <a:avLst/>
              <a:gdLst/>
              <a:ahLst/>
              <a:cxnLst/>
              <a:rect l="0" t="0" r="0" b="0"/>
              <a:pathLst>
                <a:path w="164061" h="442083">
                  <a:moveTo>
                    <a:pt x="111418" y="337221"/>
                  </a:moveTo>
                  <a:lnTo>
                    <a:pt x="108299" y="294530"/>
                  </a:lnTo>
                  <a:lnTo>
                    <a:pt x="101843" y="274963"/>
                  </a:lnTo>
                  <a:lnTo>
                    <a:pt x="91175" y="258468"/>
                  </a:lnTo>
                  <a:lnTo>
                    <a:pt x="82715" y="253134"/>
                  </a:lnTo>
                  <a:lnTo>
                    <a:pt x="60837" y="247207"/>
                  </a:lnTo>
                  <a:lnTo>
                    <a:pt x="50791" y="249135"/>
                  </a:lnTo>
                  <a:lnTo>
                    <a:pt x="33390" y="260637"/>
                  </a:lnTo>
                  <a:lnTo>
                    <a:pt x="10439" y="292433"/>
                  </a:lnTo>
                  <a:lnTo>
                    <a:pt x="0" y="337079"/>
                  </a:lnTo>
                  <a:lnTo>
                    <a:pt x="4879" y="388926"/>
                  </a:lnTo>
                  <a:lnTo>
                    <a:pt x="10644" y="415573"/>
                  </a:lnTo>
                  <a:lnTo>
                    <a:pt x="16160" y="425721"/>
                  </a:lnTo>
                  <a:lnTo>
                    <a:pt x="31646" y="440115"/>
                  </a:lnTo>
                  <a:lnTo>
                    <a:pt x="40689" y="442082"/>
                  </a:lnTo>
                  <a:lnTo>
                    <a:pt x="60095" y="438029"/>
                  </a:lnTo>
                  <a:lnTo>
                    <a:pt x="77299" y="425308"/>
                  </a:lnTo>
                  <a:lnTo>
                    <a:pt x="91575" y="406787"/>
                  </a:lnTo>
                  <a:lnTo>
                    <a:pt x="114163" y="348823"/>
                  </a:lnTo>
                  <a:lnTo>
                    <a:pt x="125229" y="299714"/>
                  </a:lnTo>
                  <a:lnTo>
                    <a:pt x="132374" y="257771"/>
                  </a:lnTo>
                  <a:lnTo>
                    <a:pt x="137110" y="213002"/>
                  </a:lnTo>
                  <a:lnTo>
                    <a:pt x="135314" y="169709"/>
                  </a:lnTo>
                  <a:lnTo>
                    <a:pt x="133737" y="127071"/>
                  </a:lnTo>
                  <a:lnTo>
                    <a:pt x="126610" y="66724"/>
                  </a:lnTo>
                  <a:lnTo>
                    <a:pt x="108830" y="5109"/>
                  </a:lnTo>
                  <a:lnTo>
                    <a:pt x="105013" y="0"/>
                  </a:lnTo>
                  <a:lnTo>
                    <a:pt x="101299" y="103"/>
                  </a:lnTo>
                  <a:lnTo>
                    <a:pt x="97653" y="3681"/>
                  </a:lnTo>
                  <a:lnTo>
                    <a:pt x="92522" y="36663"/>
                  </a:lnTo>
                  <a:lnTo>
                    <a:pt x="91002" y="83481"/>
                  </a:lnTo>
                  <a:lnTo>
                    <a:pt x="90551" y="139986"/>
                  </a:lnTo>
                  <a:lnTo>
                    <a:pt x="96007" y="195593"/>
                  </a:lnTo>
                  <a:lnTo>
                    <a:pt x="105032" y="249114"/>
                  </a:lnTo>
                  <a:lnTo>
                    <a:pt x="119732" y="308856"/>
                  </a:lnTo>
                  <a:lnTo>
                    <a:pt x="131101" y="328903"/>
                  </a:lnTo>
                  <a:lnTo>
                    <a:pt x="164060" y="3582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6767731" y="3174681"/>
              <a:ext cx="209308" cy="222566"/>
            </a:xfrm>
            <a:custGeom>
              <a:avLst/>
              <a:gdLst/>
              <a:ahLst/>
              <a:cxnLst/>
              <a:rect l="0" t="0" r="0" b="0"/>
              <a:pathLst>
                <a:path w="209308" h="222566">
                  <a:moveTo>
                    <a:pt x="93493" y="95601"/>
                  </a:moveTo>
                  <a:lnTo>
                    <a:pt x="99083" y="78834"/>
                  </a:lnTo>
                  <a:lnTo>
                    <a:pt x="98707" y="61243"/>
                  </a:lnTo>
                  <a:lnTo>
                    <a:pt x="93471" y="41727"/>
                  </a:lnTo>
                  <a:lnTo>
                    <a:pt x="83345" y="21354"/>
                  </a:lnTo>
                  <a:lnTo>
                    <a:pt x="67926" y="6841"/>
                  </a:lnTo>
                  <a:lnTo>
                    <a:pt x="58901" y="1333"/>
                  </a:lnTo>
                  <a:lnTo>
                    <a:pt x="50545" y="0"/>
                  </a:lnTo>
                  <a:lnTo>
                    <a:pt x="42634" y="1452"/>
                  </a:lnTo>
                  <a:lnTo>
                    <a:pt x="27605" y="9303"/>
                  </a:lnTo>
                  <a:lnTo>
                    <a:pt x="13127" y="20592"/>
                  </a:lnTo>
                  <a:lnTo>
                    <a:pt x="5133" y="39647"/>
                  </a:lnTo>
                  <a:lnTo>
                    <a:pt x="0" y="90008"/>
                  </a:lnTo>
                  <a:lnTo>
                    <a:pt x="156" y="143846"/>
                  </a:lnTo>
                  <a:lnTo>
                    <a:pt x="13424" y="200307"/>
                  </a:lnTo>
                  <a:lnTo>
                    <a:pt x="19057" y="208690"/>
                  </a:lnTo>
                  <a:lnTo>
                    <a:pt x="34674" y="221122"/>
                  </a:lnTo>
                  <a:lnTo>
                    <a:pt x="43752" y="222565"/>
                  </a:lnTo>
                  <a:lnTo>
                    <a:pt x="63197" y="217931"/>
                  </a:lnTo>
                  <a:lnTo>
                    <a:pt x="77299" y="204952"/>
                  </a:lnTo>
                  <a:lnTo>
                    <a:pt x="103524" y="147677"/>
                  </a:lnTo>
                  <a:lnTo>
                    <a:pt x="111283" y="113371"/>
                  </a:lnTo>
                  <a:lnTo>
                    <a:pt x="113098" y="96480"/>
                  </a:lnTo>
                  <a:lnTo>
                    <a:pt x="123998" y="138317"/>
                  </a:lnTo>
                  <a:lnTo>
                    <a:pt x="134737" y="153971"/>
                  </a:lnTo>
                  <a:lnTo>
                    <a:pt x="150428" y="165607"/>
                  </a:lnTo>
                  <a:lnTo>
                    <a:pt x="159526" y="170348"/>
                  </a:lnTo>
                  <a:lnTo>
                    <a:pt x="178993" y="172496"/>
                  </a:lnTo>
                  <a:lnTo>
                    <a:pt x="209307" y="1693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7146108" y="3154540"/>
              <a:ext cx="132065" cy="406645"/>
            </a:xfrm>
            <a:custGeom>
              <a:avLst/>
              <a:gdLst/>
              <a:ahLst/>
              <a:cxnLst/>
              <a:rect l="0" t="0" r="0" b="0"/>
              <a:pathLst>
                <a:path w="132065" h="406645">
                  <a:moveTo>
                    <a:pt x="30971" y="147328"/>
                  </a:moveTo>
                  <a:lnTo>
                    <a:pt x="34090" y="196259"/>
                  </a:lnTo>
                  <a:lnTo>
                    <a:pt x="39304" y="244104"/>
                  </a:lnTo>
                  <a:lnTo>
                    <a:pt x="43968" y="295326"/>
                  </a:lnTo>
                  <a:lnTo>
                    <a:pt x="49640" y="344427"/>
                  </a:lnTo>
                  <a:lnTo>
                    <a:pt x="51556" y="402940"/>
                  </a:lnTo>
                  <a:lnTo>
                    <a:pt x="50544" y="406644"/>
                  </a:lnTo>
                  <a:lnTo>
                    <a:pt x="46299" y="395161"/>
                  </a:lnTo>
                  <a:lnTo>
                    <a:pt x="34042" y="340129"/>
                  </a:lnTo>
                  <a:lnTo>
                    <a:pt x="20356" y="279172"/>
                  </a:lnTo>
                  <a:lnTo>
                    <a:pt x="6387" y="221464"/>
                  </a:lnTo>
                  <a:lnTo>
                    <a:pt x="1460" y="170984"/>
                  </a:lnTo>
                  <a:lnTo>
                    <a:pt x="0" y="118982"/>
                  </a:lnTo>
                  <a:lnTo>
                    <a:pt x="7912" y="58584"/>
                  </a:lnTo>
                  <a:lnTo>
                    <a:pt x="18550" y="23937"/>
                  </a:lnTo>
                  <a:lnTo>
                    <a:pt x="29740" y="6310"/>
                  </a:lnTo>
                  <a:lnTo>
                    <a:pt x="37169" y="1843"/>
                  </a:lnTo>
                  <a:lnTo>
                    <a:pt x="54783" y="0"/>
                  </a:lnTo>
                  <a:lnTo>
                    <a:pt x="71190" y="6200"/>
                  </a:lnTo>
                  <a:lnTo>
                    <a:pt x="86280" y="17924"/>
                  </a:lnTo>
                  <a:lnTo>
                    <a:pt x="122107" y="64083"/>
                  </a:lnTo>
                  <a:lnTo>
                    <a:pt x="129968" y="87714"/>
                  </a:lnTo>
                  <a:lnTo>
                    <a:pt x="132064" y="100566"/>
                  </a:lnTo>
                  <a:lnTo>
                    <a:pt x="128154" y="124205"/>
                  </a:lnTo>
                  <a:lnTo>
                    <a:pt x="112798" y="154125"/>
                  </a:lnTo>
                  <a:lnTo>
                    <a:pt x="98924" y="169066"/>
                  </a:lnTo>
                  <a:lnTo>
                    <a:pt x="39994" y="196480"/>
                  </a:lnTo>
                  <a:lnTo>
                    <a:pt x="30971" y="1999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7328941" y="2912314"/>
              <a:ext cx="58709" cy="463254"/>
            </a:xfrm>
            <a:custGeom>
              <a:avLst/>
              <a:gdLst/>
              <a:ahLst/>
              <a:cxnLst/>
              <a:rect l="0" t="0" r="0" b="0"/>
              <a:pathLst>
                <a:path w="58709" h="463254">
                  <a:moveTo>
                    <a:pt x="6066" y="0"/>
                  </a:moveTo>
                  <a:lnTo>
                    <a:pt x="0" y="35961"/>
                  </a:lnTo>
                  <a:lnTo>
                    <a:pt x="3748" y="89813"/>
                  </a:lnTo>
                  <a:lnTo>
                    <a:pt x="5036" y="133893"/>
                  </a:lnTo>
                  <a:lnTo>
                    <a:pt x="11349" y="187981"/>
                  </a:lnTo>
                  <a:lnTo>
                    <a:pt x="16728" y="248178"/>
                  </a:lnTo>
                  <a:lnTo>
                    <a:pt x="24723" y="305129"/>
                  </a:lnTo>
                  <a:lnTo>
                    <a:pt x="34042" y="368254"/>
                  </a:lnTo>
                  <a:lnTo>
                    <a:pt x="42765" y="430019"/>
                  </a:lnTo>
                  <a:lnTo>
                    <a:pt x="58708" y="4632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7442100" y="3175345"/>
              <a:ext cx="240348" cy="221231"/>
            </a:xfrm>
            <a:custGeom>
              <a:avLst/>
              <a:gdLst/>
              <a:ahLst/>
              <a:cxnLst/>
              <a:rect l="0" t="0" r="0" b="0"/>
              <a:pathLst>
                <a:path w="240348" h="221231">
                  <a:moveTo>
                    <a:pt x="92948" y="126523"/>
                  </a:moveTo>
                  <a:lnTo>
                    <a:pt x="99014" y="91731"/>
                  </a:lnTo>
                  <a:lnTo>
                    <a:pt x="92926" y="48624"/>
                  </a:lnTo>
                  <a:lnTo>
                    <a:pt x="82800" y="24051"/>
                  </a:lnTo>
                  <a:lnTo>
                    <a:pt x="67381" y="7670"/>
                  </a:lnTo>
                  <a:lnTo>
                    <a:pt x="58356" y="1664"/>
                  </a:lnTo>
                  <a:lnTo>
                    <a:pt x="48830" y="0"/>
                  </a:lnTo>
                  <a:lnTo>
                    <a:pt x="28886" y="4390"/>
                  </a:lnTo>
                  <a:lnTo>
                    <a:pt x="20994" y="10006"/>
                  </a:lnTo>
                  <a:lnTo>
                    <a:pt x="9106" y="25605"/>
                  </a:lnTo>
                  <a:lnTo>
                    <a:pt x="1426" y="59706"/>
                  </a:lnTo>
                  <a:lnTo>
                    <a:pt x="0" y="120387"/>
                  </a:lnTo>
                  <a:lnTo>
                    <a:pt x="7956" y="163179"/>
                  </a:lnTo>
                  <a:lnTo>
                    <a:pt x="24611" y="197435"/>
                  </a:lnTo>
                  <a:lnTo>
                    <a:pt x="37620" y="214972"/>
                  </a:lnTo>
                  <a:lnTo>
                    <a:pt x="46704" y="219414"/>
                  </a:lnTo>
                  <a:lnTo>
                    <a:pt x="69275" y="221230"/>
                  </a:lnTo>
                  <a:lnTo>
                    <a:pt x="79506" y="217737"/>
                  </a:lnTo>
                  <a:lnTo>
                    <a:pt x="97112" y="204497"/>
                  </a:lnTo>
                  <a:lnTo>
                    <a:pt x="109616" y="183795"/>
                  </a:lnTo>
                  <a:lnTo>
                    <a:pt x="117904" y="158996"/>
                  </a:lnTo>
                  <a:lnTo>
                    <a:pt x="123224" y="101829"/>
                  </a:lnTo>
                  <a:lnTo>
                    <a:pt x="123952" y="79283"/>
                  </a:lnTo>
                  <a:lnTo>
                    <a:pt x="124145" y="79822"/>
                  </a:lnTo>
                  <a:lnTo>
                    <a:pt x="130046" y="114308"/>
                  </a:lnTo>
                  <a:lnTo>
                    <a:pt x="144754" y="152670"/>
                  </a:lnTo>
                  <a:lnTo>
                    <a:pt x="169519" y="182493"/>
                  </a:lnTo>
                  <a:lnTo>
                    <a:pt x="199084" y="200559"/>
                  </a:lnTo>
                  <a:lnTo>
                    <a:pt x="216548" y="203102"/>
                  </a:lnTo>
                  <a:lnTo>
                    <a:pt x="240347" y="2002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7650861" y="3154166"/>
              <a:ext cx="210571" cy="274045"/>
            </a:xfrm>
            <a:custGeom>
              <a:avLst/>
              <a:gdLst/>
              <a:ahLst/>
              <a:cxnLst/>
              <a:rect l="0" t="0" r="0" b="0"/>
              <a:pathLst>
                <a:path w="210571" h="274045">
                  <a:moveTo>
                    <a:pt x="0" y="52946"/>
                  </a:moveTo>
                  <a:lnTo>
                    <a:pt x="0" y="110210"/>
                  </a:lnTo>
                  <a:lnTo>
                    <a:pt x="5590" y="165513"/>
                  </a:lnTo>
                  <a:lnTo>
                    <a:pt x="17959" y="218637"/>
                  </a:lnTo>
                  <a:lnTo>
                    <a:pt x="25858" y="248529"/>
                  </a:lnTo>
                  <a:lnTo>
                    <a:pt x="16332" y="194862"/>
                  </a:lnTo>
                  <a:lnTo>
                    <a:pt x="11675" y="133058"/>
                  </a:lnTo>
                  <a:lnTo>
                    <a:pt x="13875" y="74576"/>
                  </a:lnTo>
                  <a:lnTo>
                    <a:pt x="25169" y="35178"/>
                  </a:lnTo>
                  <a:lnTo>
                    <a:pt x="30818" y="23553"/>
                  </a:lnTo>
                  <a:lnTo>
                    <a:pt x="46452" y="7517"/>
                  </a:lnTo>
                  <a:lnTo>
                    <a:pt x="55535" y="1603"/>
                  </a:lnTo>
                  <a:lnTo>
                    <a:pt x="63930" y="0"/>
                  </a:lnTo>
                  <a:lnTo>
                    <a:pt x="71866" y="1271"/>
                  </a:lnTo>
                  <a:lnTo>
                    <a:pt x="86923" y="8922"/>
                  </a:lnTo>
                  <a:lnTo>
                    <a:pt x="101413" y="20122"/>
                  </a:lnTo>
                  <a:lnTo>
                    <a:pt x="139943" y="79270"/>
                  </a:lnTo>
                  <a:lnTo>
                    <a:pt x="166247" y="128206"/>
                  </a:lnTo>
                  <a:lnTo>
                    <a:pt x="185739" y="179750"/>
                  </a:lnTo>
                  <a:lnTo>
                    <a:pt x="202806" y="238391"/>
                  </a:lnTo>
                  <a:lnTo>
                    <a:pt x="210570" y="2740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8" name="Freeform 97"/>
          <p:cNvSpPr/>
          <p:nvPr/>
        </p:nvSpPr>
        <p:spPr>
          <a:xfrm>
            <a:off x="4018529" y="3459796"/>
            <a:ext cx="1147608" cy="108728"/>
          </a:xfrm>
          <a:custGeom>
            <a:avLst/>
            <a:gdLst/>
            <a:ahLst/>
            <a:cxnLst/>
            <a:rect l="0" t="0" r="0" b="0"/>
            <a:pathLst>
              <a:path w="1147608" h="108728">
                <a:moveTo>
                  <a:pt x="1147607" y="0"/>
                </a:moveTo>
                <a:lnTo>
                  <a:pt x="1132952" y="43962"/>
                </a:lnTo>
                <a:lnTo>
                  <a:pt x="1120036" y="57753"/>
                </a:lnTo>
                <a:lnTo>
                  <a:pt x="1111679" y="63068"/>
                </a:lnTo>
                <a:lnTo>
                  <a:pt x="1103768" y="64272"/>
                </a:lnTo>
                <a:lnTo>
                  <a:pt x="1096154" y="62735"/>
                </a:lnTo>
                <a:lnTo>
                  <a:pt x="1088738" y="59371"/>
                </a:lnTo>
                <a:lnTo>
                  <a:pt x="1040311" y="20448"/>
                </a:lnTo>
                <a:lnTo>
                  <a:pt x="1020371" y="18057"/>
                </a:lnTo>
                <a:lnTo>
                  <a:pt x="1010140" y="19057"/>
                </a:lnTo>
                <a:lnTo>
                  <a:pt x="992534" y="29526"/>
                </a:lnTo>
                <a:lnTo>
                  <a:pt x="944696" y="78732"/>
                </a:lnTo>
                <a:lnTo>
                  <a:pt x="935124" y="84073"/>
                </a:lnTo>
                <a:lnTo>
                  <a:pt x="925233" y="85295"/>
                </a:lnTo>
                <a:lnTo>
                  <a:pt x="904885" y="80412"/>
                </a:lnTo>
                <a:lnTo>
                  <a:pt x="851295" y="50569"/>
                </a:lnTo>
                <a:lnTo>
                  <a:pt x="841271" y="50090"/>
                </a:lnTo>
                <a:lnTo>
                  <a:pt x="820775" y="55797"/>
                </a:lnTo>
                <a:lnTo>
                  <a:pt x="787426" y="78525"/>
                </a:lnTo>
                <a:lnTo>
                  <a:pt x="764286" y="97486"/>
                </a:lnTo>
                <a:lnTo>
                  <a:pt x="745615" y="106888"/>
                </a:lnTo>
                <a:lnTo>
                  <a:pt x="725619" y="108727"/>
                </a:lnTo>
                <a:lnTo>
                  <a:pt x="706203" y="104475"/>
                </a:lnTo>
                <a:lnTo>
                  <a:pt x="674674" y="82681"/>
                </a:lnTo>
                <a:lnTo>
                  <a:pt x="658994" y="70672"/>
                </a:lnTo>
                <a:lnTo>
                  <a:pt x="640327" y="61435"/>
                </a:lnTo>
                <a:lnTo>
                  <a:pt x="617213" y="59670"/>
                </a:lnTo>
                <a:lnTo>
                  <a:pt x="592512" y="63954"/>
                </a:lnTo>
                <a:lnTo>
                  <a:pt x="537338" y="86685"/>
                </a:lnTo>
                <a:lnTo>
                  <a:pt x="527851" y="87036"/>
                </a:lnTo>
                <a:lnTo>
                  <a:pt x="511071" y="81186"/>
                </a:lnTo>
                <a:lnTo>
                  <a:pt x="449692" y="34449"/>
                </a:lnTo>
                <a:lnTo>
                  <a:pt x="440175" y="29985"/>
                </a:lnTo>
                <a:lnTo>
                  <a:pt x="420241" y="28144"/>
                </a:lnTo>
                <a:lnTo>
                  <a:pt x="400853" y="32396"/>
                </a:lnTo>
                <a:lnTo>
                  <a:pt x="369343" y="54189"/>
                </a:lnTo>
                <a:lnTo>
                  <a:pt x="362043" y="60692"/>
                </a:lnTo>
                <a:lnTo>
                  <a:pt x="353666" y="62688"/>
                </a:lnTo>
                <a:lnTo>
                  <a:pt x="334999" y="58667"/>
                </a:lnTo>
                <a:lnTo>
                  <a:pt x="295591" y="37021"/>
                </a:lnTo>
                <a:lnTo>
                  <a:pt x="279162" y="23863"/>
                </a:lnTo>
                <a:lnTo>
                  <a:pt x="269167" y="20588"/>
                </a:lnTo>
                <a:lnTo>
                  <a:pt x="245582" y="20068"/>
                </a:lnTo>
                <a:lnTo>
                  <a:pt x="235081" y="23907"/>
                </a:lnTo>
                <a:lnTo>
                  <a:pt x="217174" y="37531"/>
                </a:lnTo>
                <a:lnTo>
                  <a:pt x="193940" y="64933"/>
                </a:lnTo>
                <a:lnTo>
                  <a:pt x="185445" y="70194"/>
                </a:lnTo>
                <a:lnTo>
                  <a:pt x="166648" y="72921"/>
                </a:lnTo>
                <a:lnTo>
                  <a:pt x="149715" y="67115"/>
                </a:lnTo>
                <a:lnTo>
                  <a:pt x="141924" y="62290"/>
                </a:lnTo>
                <a:lnTo>
                  <a:pt x="108602" y="55501"/>
                </a:lnTo>
                <a:lnTo>
                  <a:pt x="85702" y="60152"/>
                </a:lnTo>
                <a:lnTo>
                  <a:pt x="56199" y="75924"/>
                </a:lnTo>
                <a:lnTo>
                  <a:pt x="29520" y="92296"/>
                </a:lnTo>
                <a:lnTo>
                  <a:pt x="0" y="105284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Freeform 98"/>
          <p:cNvSpPr/>
          <p:nvPr/>
        </p:nvSpPr>
        <p:spPr>
          <a:xfrm>
            <a:off x="3064599" y="2396566"/>
            <a:ext cx="1575113" cy="519531"/>
          </a:xfrm>
          <a:custGeom>
            <a:avLst/>
            <a:gdLst/>
            <a:ahLst/>
            <a:cxnLst/>
            <a:rect l="0" t="0" r="0" b="0"/>
            <a:pathLst>
              <a:path w="1575113" h="519531">
                <a:moveTo>
                  <a:pt x="1575112" y="442048"/>
                </a:moveTo>
                <a:lnTo>
                  <a:pt x="1565536" y="418002"/>
                </a:lnTo>
                <a:lnTo>
                  <a:pt x="1515214" y="355761"/>
                </a:lnTo>
                <a:lnTo>
                  <a:pt x="1466304" y="294723"/>
                </a:lnTo>
                <a:lnTo>
                  <a:pt x="1417184" y="233883"/>
                </a:lnTo>
                <a:lnTo>
                  <a:pt x="1363618" y="189575"/>
                </a:lnTo>
                <a:lnTo>
                  <a:pt x="1301290" y="138935"/>
                </a:lnTo>
                <a:lnTo>
                  <a:pt x="1247548" y="101918"/>
                </a:lnTo>
                <a:lnTo>
                  <a:pt x="1187019" y="66570"/>
                </a:lnTo>
                <a:lnTo>
                  <a:pt x="1135327" y="45699"/>
                </a:lnTo>
                <a:lnTo>
                  <a:pt x="1080056" y="23379"/>
                </a:lnTo>
                <a:lnTo>
                  <a:pt x="1024077" y="12948"/>
                </a:lnTo>
                <a:lnTo>
                  <a:pt x="960725" y="3651"/>
                </a:lnTo>
                <a:lnTo>
                  <a:pt x="901937" y="602"/>
                </a:lnTo>
                <a:lnTo>
                  <a:pt x="839675" y="0"/>
                </a:lnTo>
                <a:lnTo>
                  <a:pt x="779457" y="8286"/>
                </a:lnTo>
                <a:lnTo>
                  <a:pt x="722501" y="21188"/>
                </a:lnTo>
                <a:lnTo>
                  <a:pt x="666191" y="35002"/>
                </a:lnTo>
                <a:lnTo>
                  <a:pt x="610007" y="50165"/>
                </a:lnTo>
                <a:lnTo>
                  <a:pt x="550729" y="71358"/>
                </a:lnTo>
                <a:lnTo>
                  <a:pt x="488631" y="92745"/>
                </a:lnTo>
                <a:lnTo>
                  <a:pt x="425503" y="126410"/>
                </a:lnTo>
                <a:lnTo>
                  <a:pt x="364287" y="161317"/>
                </a:lnTo>
                <a:lnTo>
                  <a:pt x="308364" y="196387"/>
                </a:lnTo>
                <a:lnTo>
                  <a:pt x="248229" y="238497"/>
                </a:lnTo>
                <a:lnTo>
                  <a:pt x="214755" y="267743"/>
                </a:lnTo>
                <a:lnTo>
                  <a:pt x="164193" y="326646"/>
                </a:lnTo>
                <a:lnTo>
                  <a:pt x="111733" y="382206"/>
                </a:lnTo>
                <a:lnTo>
                  <a:pt x="66343" y="441171"/>
                </a:lnTo>
                <a:lnTo>
                  <a:pt x="30974" y="485664"/>
                </a:lnTo>
                <a:lnTo>
                  <a:pt x="23941" y="489843"/>
                </a:lnTo>
                <a:lnTo>
                  <a:pt x="16913" y="490289"/>
                </a:lnTo>
                <a:lnTo>
                  <a:pt x="9888" y="488247"/>
                </a:lnTo>
                <a:lnTo>
                  <a:pt x="5204" y="482206"/>
                </a:lnTo>
                <a:lnTo>
                  <a:pt x="0" y="463016"/>
                </a:lnTo>
                <a:lnTo>
                  <a:pt x="4719" y="407331"/>
                </a:lnTo>
                <a:lnTo>
                  <a:pt x="6040" y="348103"/>
                </a:lnTo>
                <a:lnTo>
                  <a:pt x="7471" y="289654"/>
                </a:lnTo>
                <a:lnTo>
                  <a:pt x="21011" y="232207"/>
                </a:lnTo>
                <a:lnTo>
                  <a:pt x="23148" y="229624"/>
                </a:lnTo>
                <a:lnTo>
                  <a:pt x="24573" y="232582"/>
                </a:lnTo>
                <a:lnTo>
                  <a:pt x="34283" y="284699"/>
                </a:lnTo>
                <a:lnTo>
                  <a:pt x="35695" y="331995"/>
                </a:lnTo>
                <a:lnTo>
                  <a:pt x="30394" y="381884"/>
                </a:lnTo>
                <a:lnTo>
                  <a:pt x="28009" y="441256"/>
                </a:lnTo>
                <a:lnTo>
                  <a:pt x="27539" y="498044"/>
                </a:lnTo>
                <a:lnTo>
                  <a:pt x="33349" y="507454"/>
                </a:lnTo>
                <a:lnTo>
                  <a:pt x="43072" y="513728"/>
                </a:lnTo>
                <a:lnTo>
                  <a:pt x="67133" y="519530"/>
                </a:lnTo>
                <a:lnTo>
                  <a:pt x="117415" y="516841"/>
                </a:lnTo>
                <a:lnTo>
                  <a:pt x="159762" y="516072"/>
                </a:lnTo>
                <a:lnTo>
                  <a:pt x="195879" y="51574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0" name="Group 109"/>
          <p:cNvGrpSpPr/>
          <p:nvPr/>
        </p:nvGrpSpPr>
        <p:grpSpPr>
          <a:xfrm>
            <a:off x="6665845" y="200041"/>
            <a:ext cx="1810441" cy="675838"/>
            <a:chOff x="6665845" y="200041"/>
            <a:chExt cx="1810441" cy="675838"/>
          </a:xfrm>
        </p:grpSpPr>
        <p:sp>
          <p:nvSpPr>
            <p:cNvPr id="100" name="Freeform 99"/>
            <p:cNvSpPr/>
            <p:nvPr/>
          </p:nvSpPr>
          <p:spPr>
            <a:xfrm>
              <a:off x="6665845" y="434470"/>
              <a:ext cx="177679" cy="267447"/>
            </a:xfrm>
            <a:custGeom>
              <a:avLst/>
              <a:gdLst/>
              <a:ahLst/>
              <a:cxnLst/>
              <a:rect l="0" t="0" r="0" b="0"/>
              <a:pathLst>
                <a:path w="177679" h="267447">
                  <a:moveTo>
                    <a:pt x="9222" y="70897"/>
                  </a:moveTo>
                  <a:lnTo>
                    <a:pt x="71503" y="87686"/>
                  </a:lnTo>
                  <a:lnTo>
                    <a:pt x="125552" y="87992"/>
                  </a:lnTo>
                  <a:lnTo>
                    <a:pt x="151002" y="82004"/>
                  </a:lnTo>
                  <a:lnTo>
                    <a:pt x="170112" y="71544"/>
                  </a:lnTo>
                  <a:lnTo>
                    <a:pt x="174973" y="64310"/>
                  </a:lnTo>
                  <a:lnTo>
                    <a:pt x="177256" y="46913"/>
                  </a:lnTo>
                  <a:lnTo>
                    <a:pt x="171252" y="30602"/>
                  </a:lnTo>
                  <a:lnTo>
                    <a:pt x="166375" y="22977"/>
                  </a:lnTo>
                  <a:lnTo>
                    <a:pt x="151597" y="11385"/>
                  </a:lnTo>
                  <a:lnTo>
                    <a:pt x="142744" y="6656"/>
                  </a:lnTo>
                  <a:lnTo>
                    <a:pt x="102336" y="0"/>
                  </a:lnTo>
                  <a:lnTo>
                    <a:pt x="64497" y="3617"/>
                  </a:lnTo>
                  <a:lnTo>
                    <a:pt x="45097" y="12139"/>
                  </a:lnTo>
                  <a:lnTo>
                    <a:pt x="28676" y="24896"/>
                  </a:lnTo>
                  <a:lnTo>
                    <a:pt x="13579" y="42263"/>
                  </a:lnTo>
                  <a:lnTo>
                    <a:pt x="5309" y="64800"/>
                  </a:lnTo>
                  <a:lnTo>
                    <a:pt x="0" y="117396"/>
                  </a:lnTo>
                  <a:lnTo>
                    <a:pt x="4670" y="158894"/>
                  </a:lnTo>
                  <a:lnTo>
                    <a:pt x="24641" y="200826"/>
                  </a:lnTo>
                  <a:lnTo>
                    <a:pt x="52785" y="237296"/>
                  </a:lnTo>
                  <a:lnTo>
                    <a:pt x="83351" y="259151"/>
                  </a:lnTo>
                  <a:lnTo>
                    <a:pt x="125813" y="267446"/>
                  </a:lnTo>
                  <a:lnTo>
                    <a:pt x="177678" y="2604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6885637" y="512305"/>
              <a:ext cx="273742" cy="174315"/>
            </a:xfrm>
            <a:custGeom>
              <a:avLst/>
              <a:gdLst/>
              <a:ahLst/>
              <a:cxnLst/>
              <a:rect l="0" t="0" r="0" b="0"/>
              <a:pathLst>
                <a:path w="273742" h="174315">
                  <a:moveTo>
                    <a:pt x="0" y="35176"/>
                  </a:moveTo>
                  <a:lnTo>
                    <a:pt x="5589" y="93793"/>
                  </a:lnTo>
                  <a:lnTo>
                    <a:pt x="17958" y="146797"/>
                  </a:lnTo>
                  <a:lnTo>
                    <a:pt x="25858" y="174314"/>
                  </a:lnTo>
                  <a:lnTo>
                    <a:pt x="23970" y="169545"/>
                  </a:lnTo>
                  <a:lnTo>
                    <a:pt x="9988" y="113645"/>
                  </a:lnTo>
                  <a:lnTo>
                    <a:pt x="1973" y="53666"/>
                  </a:lnTo>
                  <a:lnTo>
                    <a:pt x="6174" y="16478"/>
                  </a:lnTo>
                  <a:lnTo>
                    <a:pt x="12305" y="8673"/>
                  </a:lnTo>
                  <a:lnTo>
                    <a:pt x="31595" y="0"/>
                  </a:lnTo>
                  <a:lnTo>
                    <a:pt x="40951" y="2367"/>
                  </a:lnTo>
                  <a:lnTo>
                    <a:pt x="80103" y="41110"/>
                  </a:lnTo>
                  <a:lnTo>
                    <a:pt x="114739" y="86868"/>
                  </a:lnTo>
                  <a:lnTo>
                    <a:pt x="128623" y="117823"/>
                  </a:lnTo>
                  <a:lnTo>
                    <a:pt x="129032" y="116010"/>
                  </a:lnTo>
                  <a:lnTo>
                    <a:pt x="127866" y="65882"/>
                  </a:lnTo>
                  <a:lnTo>
                    <a:pt x="132088" y="35175"/>
                  </a:lnTo>
                  <a:lnTo>
                    <a:pt x="137192" y="23477"/>
                  </a:lnTo>
                  <a:lnTo>
                    <a:pt x="152221" y="7360"/>
                  </a:lnTo>
                  <a:lnTo>
                    <a:pt x="161142" y="4934"/>
                  </a:lnTo>
                  <a:lnTo>
                    <a:pt x="180413" y="8477"/>
                  </a:lnTo>
                  <a:lnTo>
                    <a:pt x="205404" y="23626"/>
                  </a:lnTo>
                  <a:lnTo>
                    <a:pt x="227627" y="54111"/>
                  </a:lnTo>
                  <a:lnTo>
                    <a:pt x="251695" y="108596"/>
                  </a:lnTo>
                  <a:lnTo>
                    <a:pt x="273741" y="1720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7202409" y="446213"/>
              <a:ext cx="160798" cy="429666"/>
            </a:xfrm>
            <a:custGeom>
              <a:avLst/>
              <a:gdLst/>
              <a:ahLst/>
              <a:cxnLst/>
              <a:rect l="0" t="0" r="0" b="0"/>
              <a:pathLst>
                <a:path w="160798" h="429666">
                  <a:moveTo>
                    <a:pt x="9612" y="143382"/>
                  </a:moveTo>
                  <a:lnTo>
                    <a:pt x="9612" y="201999"/>
                  </a:lnTo>
                  <a:lnTo>
                    <a:pt x="15201" y="253557"/>
                  </a:lnTo>
                  <a:lnTo>
                    <a:pt x="24266" y="313287"/>
                  </a:lnTo>
                  <a:lnTo>
                    <a:pt x="34361" y="369849"/>
                  </a:lnTo>
                  <a:lnTo>
                    <a:pt x="39847" y="429665"/>
                  </a:lnTo>
                  <a:lnTo>
                    <a:pt x="40597" y="420748"/>
                  </a:lnTo>
                  <a:lnTo>
                    <a:pt x="26490" y="363875"/>
                  </a:lnTo>
                  <a:lnTo>
                    <a:pt x="16432" y="310359"/>
                  </a:lnTo>
                  <a:lnTo>
                    <a:pt x="9523" y="265947"/>
                  </a:lnTo>
                  <a:lnTo>
                    <a:pt x="2176" y="204264"/>
                  </a:lnTo>
                  <a:lnTo>
                    <a:pt x="0" y="150113"/>
                  </a:lnTo>
                  <a:lnTo>
                    <a:pt x="2474" y="95854"/>
                  </a:lnTo>
                  <a:lnTo>
                    <a:pt x="13790" y="35598"/>
                  </a:lnTo>
                  <a:lnTo>
                    <a:pt x="19416" y="24733"/>
                  </a:lnTo>
                  <a:lnTo>
                    <a:pt x="35026" y="9541"/>
                  </a:lnTo>
                  <a:lnTo>
                    <a:pt x="56782" y="2009"/>
                  </a:lnTo>
                  <a:lnTo>
                    <a:pt x="69135" y="0"/>
                  </a:lnTo>
                  <a:lnTo>
                    <a:pt x="89099" y="4008"/>
                  </a:lnTo>
                  <a:lnTo>
                    <a:pt x="116612" y="22538"/>
                  </a:lnTo>
                  <a:lnTo>
                    <a:pt x="134376" y="40541"/>
                  </a:lnTo>
                  <a:lnTo>
                    <a:pt x="159388" y="91062"/>
                  </a:lnTo>
                  <a:lnTo>
                    <a:pt x="160797" y="115059"/>
                  </a:lnTo>
                  <a:lnTo>
                    <a:pt x="156354" y="138983"/>
                  </a:lnTo>
                  <a:lnTo>
                    <a:pt x="140698" y="165606"/>
                  </a:lnTo>
                  <a:lnTo>
                    <a:pt x="127924" y="180945"/>
                  </a:lnTo>
                  <a:lnTo>
                    <a:pt x="101989" y="197146"/>
                  </a:lnTo>
                  <a:lnTo>
                    <a:pt x="41197" y="2065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7380476" y="200041"/>
              <a:ext cx="210571" cy="452726"/>
            </a:xfrm>
            <a:custGeom>
              <a:avLst/>
              <a:gdLst/>
              <a:ahLst/>
              <a:cxnLst/>
              <a:rect l="0" t="0" r="0" b="0"/>
              <a:pathLst>
                <a:path w="210571" h="452726">
                  <a:moveTo>
                    <a:pt x="0" y="0"/>
                  </a:moveTo>
                  <a:lnTo>
                    <a:pt x="3119" y="60384"/>
                  </a:lnTo>
                  <a:lnTo>
                    <a:pt x="11454" y="111868"/>
                  </a:lnTo>
                  <a:lnTo>
                    <a:pt x="19160" y="171186"/>
                  </a:lnTo>
                  <a:lnTo>
                    <a:pt x="29141" y="233719"/>
                  </a:lnTo>
                  <a:lnTo>
                    <a:pt x="38499" y="294857"/>
                  </a:lnTo>
                  <a:lnTo>
                    <a:pt x="47227" y="356359"/>
                  </a:lnTo>
                  <a:lnTo>
                    <a:pt x="51573" y="406047"/>
                  </a:lnTo>
                  <a:lnTo>
                    <a:pt x="51930" y="405229"/>
                  </a:lnTo>
                  <a:lnTo>
                    <a:pt x="52580" y="342000"/>
                  </a:lnTo>
                  <a:lnTo>
                    <a:pt x="58220" y="287354"/>
                  </a:lnTo>
                  <a:lnTo>
                    <a:pt x="72883" y="259187"/>
                  </a:lnTo>
                  <a:lnTo>
                    <a:pt x="81344" y="254680"/>
                  </a:lnTo>
                  <a:lnTo>
                    <a:pt x="103223" y="252791"/>
                  </a:lnTo>
                  <a:lnTo>
                    <a:pt x="113269" y="256265"/>
                  </a:lnTo>
                  <a:lnTo>
                    <a:pt x="130671" y="269483"/>
                  </a:lnTo>
                  <a:lnTo>
                    <a:pt x="168102" y="325014"/>
                  </a:lnTo>
                  <a:lnTo>
                    <a:pt x="186290" y="360683"/>
                  </a:lnTo>
                  <a:lnTo>
                    <a:pt x="205467" y="418941"/>
                  </a:lnTo>
                  <a:lnTo>
                    <a:pt x="210570" y="4527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7646443" y="427421"/>
              <a:ext cx="239403" cy="215135"/>
            </a:xfrm>
            <a:custGeom>
              <a:avLst/>
              <a:gdLst/>
              <a:ahLst/>
              <a:cxnLst/>
              <a:rect l="0" t="0" r="0" b="0"/>
              <a:pathLst>
                <a:path w="239403" h="215135">
                  <a:moveTo>
                    <a:pt x="92003" y="120060"/>
                  </a:moveTo>
                  <a:lnTo>
                    <a:pt x="103181" y="108882"/>
                  </a:lnTo>
                  <a:lnTo>
                    <a:pt x="108669" y="90916"/>
                  </a:lnTo>
                  <a:lnTo>
                    <a:pt x="109938" y="68503"/>
                  </a:lnTo>
                  <a:lnTo>
                    <a:pt x="98149" y="14918"/>
                  </a:lnTo>
                  <a:lnTo>
                    <a:pt x="91421" y="7852"/>
                  </a:lnTo>
                  <a:lnTo>
                    <a:pt x="71467" y="0"/>
                  </a:lnTo>
                  <a:lnTo>
                    <a:pt x="61934" y="246"/>
                  </a:lnTo>
                  <a:lnTo>
                    <a:pt x="45103" y="6758"/>
                  </a:lnTo>
                  <a:lnTo>
                    <a:pt x="22474" y="29167"/>
                  </a:lnTo>
                  <a:lnTo>
                    <a:pt x="6541" y="69213"/>
                  </a:lnTo>
                  <a:lnTo>
                    <a:pt x="0" y="112533"/>
                  </a:lnTo>
                  <a:lnTo>
                    <a:pt x="3651" y="155005"/>
                  </a:lnTo>
                  <a:lnTo>
                    <a:pt x="17731" y="191636"/>
                  </a:lnTo>
                  <a:lnTo>
                    <a:pt x="33257" y="207634"/>
                  </a:lnTo>
                  <a:lnTo>
                    <a:pt x="42310" y="213538"/>
                  </a:lnTo>
                  <a:lnTo>
                    <a:pt x="50685" y="215134"/>
                  </a:lnTo>
                  <a:lnTo>
                    <a:pt x="58609" y="213858"/>
                  </a:lnTo>
                  <a:lnTo>
                    <a:pt x="66230" y="210668"/>
                  </a:lnTo>
                  <a:lnTo>
                    <a:pt x="77819" y="197765"/>
                  </a:lnTo>
                  <a:lnTo>
                    <a:pt x="104606" y="149617"/>
                  </a:lnTo>
                  <a:lnTo>
                    <a:pt x="111390" y="97909"/>
                  </a:lnTo>
                  <a:lnTo>
                    <a:pt x="111947" y="84236"/>
                  </a:lnTo>
                  <a:lnTo>
                    <a:pt x="113487" y="78630"/>
                  </a:lnTo>
                  <a:lnTo>
                    <a:pt x="115684" y="78402"/>
                  </a:lnTo>
                  <a:lnTo>
                    <a:pt x="166432" y="140787"/>
                  </a:lnTo>
                  <a:lnTo>
                    <a:pt x="190615" y="163376"/>
                  </a:lnTo>
                  <a:lnTo>
                    <a:pt x="223396" y="178963"/>
                  </a:lnTo>
                  <a:lnTo>
                    <a:pt x="239402" y="1832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7860579" y="383965"/>
              <a:ext cx="154703" cy="253677"/>
            </a:xfrm>
            <a:custGeom>
              <a:avLst/>
              <a:gdLst/>
              <a:ahLst/>
              <a:cxnLst/>
              <a:rect l="0" t="0" r="0" b="0"/>
              <a:pathLst>
                <a:path w="154703" h="253677">
                  <a:moveTo>
                    <a:pt x="130551" y="5589"/>
                  </a:moveTo>
                  <a:lnTo>
                    <a:pt x="113783" y="0"/>
                  </a:lnTo>
                  <a:lnTo>
                    <a:pt x="80999" y="2113"/>
                  </a:lnTo>
                  <a:lnTo>
                    <a:pt x="36404" y="14478"/>
                  </a:lnTo>
                  <a:lnTo>
                    <a:pt x="15009" y="25527"/>
                  </a:lnTo>
                  <a:lnTo>
                    <a:pt x="7899" y="35259"/>
                  </a:lnTo>
                  <a:lnTo>
                    <a:pt x="0" y="61669"/>
                  </a:lnTo>
                  <a:lnTo>
                    <a:pt x="2572" y="73392"/>
                  </a:lnTo>
                  <a:lnTo>
                    <a:pt x="17909" y="92655"/>
                  </a:lnTo>
                  <a:lnTo>
                    <a:pt x="47262" y="111065"/>
                  </a:lnTo>
                  <a:lnTo>
                    <a:pt x="109576" y="135149"/>
                  </a:lnTo>
                  <a:lnTo>
                    <a:pt x="135515" y="151472"/>
                  </a:lnTo>
                  <a:lnTo>
                    <a:pt x="147574" y="167522"/>
                  </a:lnTo>
                  <a:lnTo>
                    <a:pt x="152428" y="176715"/>
                  </a:lnTo>
                  <a:lnTo>
                    <a:pt x="154702" y="199408"/>
                  </a:lnTo>
                  <a:lnTo>
                    <a:pt x="153670" y="212011"/>
                  </a:lnTo>
                  <a:lnTo>
                    <a:pt x="143165" y="232253"/>
                  </a:lnTo>
                  <a:lnTo>
                    <a:pt x="135451" y="240926"/>
                  </a:lnTo>
                  <a:lnTo>
                    <a:pt x="114401" y="250563"/>
                  </a:lnTo>
                  <a:lnTo>
                    <a:pt x="90617" y="253676"/>
                  </a:lnTo>
                  <a:lnTo>
                    <a:pt x="46322" y="2477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8096415" y="442196"/>
              <a:ext cx="10529" cy="178986"/>
            </a:xfrm>
            <a:custGeom>
              <a:avLst/>
              <a:gdLst/>
              <a:ahLst/>
              <a:cxnLst/>
              <a:rect l="0" t="0" r="0" b="0"/>
              <a:pathLst>
                <a:path w="10529" h="178986">
                  <a:moveTo>
                    <a:pt x="0" y="0"/>
                  </a:moveTo>
                  <a:lnTo>
                    <a:pt x="0" y="57264"/>
                  </a:lnTo>
                  <a:lnTo>
                    <a:pt x="0" y="118157"/>
                  </a:lnTo>
                  <a:lnTo>
                    <a:pt x="10528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8064829" y="28426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8191171" y="362431"/>
              <a:ext cx="105286" cy="253836"/>
            </a:xfrm>
            <a:custGeom>
              <a:avLst/>
              <a:gdLst/>
              <a:ahLst/>
              <a:cxnLst/>
              <a:rect l="0" t="0" r="0" b="0"/>
              <a:pathLst>
                <a:path w="105286" h="253836">
                  <a:moveTo>
                    <a:pt x="0" y="6066"/>
                  </a:moveTo>
                  <a:lnTo>
                    <a:pt x="42692" y="2946"/>
                  </a:lnTo>
                  <a:lnTo>
                    <a:pt x="63428" y="0"/>
                  </a:lnTo>
                  <a:lnTo>
                    <a:pt x="84342" y="2590"/>
                  </a:lnTo>
                  <a:lnTo>
                    <a:pt x="88983" y="6088"/>
                  </a:lnTo>
                  <a:lnTo>
                    <a:pt x="89738" y="10760"/>
                  </a:lnTo>
                  <a:lnTo>
                    <a:pt x="74138" y="40658"/>
                  </a:lnTo>
                  <a:lnTo>
                    <a:pt x="41710" y="93809"/>
                  </a:lnTo>
                  <a:lnTo>
                    <a:pt x="15372" y="153711"/>
                  </a:lnTo>
                  <a:lnTo>
                    <a:pt x="6244" y="192012"/>
                  </a:lnTo>
                  <a:lnTo>
                    <a:pt x="7845" y="215051"/>
                  </a:lnTo>
                  <a:lnTo>
                    <a:pt x="15575" y="233869"/>
                  </a:lnTo>
                  <a:lnTo>
                    <a:pt x="20912" y="242163"/>
                  </a:lnTo>
                  <a:lnTo>
                    <a:pt x="29149" y="247692"/>
                  </a:lnTo>
                  <a:lnTo>
                    <a:pt x="50780" y="253835"/>
                  </a:lnTo>
                  <a:lnTo>
                    <a:pt x="72871" y="250326"/>
                  </a:lnTo>
                  <a:lnTo>
                    <a:pt x="105285" y="2376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8341438" y="376534"/>
              <a:ext cx="134848" cy="286762"/>
            </a:xfrm>
            <a:custGeom>
              <a:avLst/>
              <a:gdLst/>
              <a:ahLst/>
              <a:cxnLst/>
              <a:rect l="0" t="0" r="0" b="0"/>
              <a:pathLst>
                <a:path w="134848" h="286762">
                  <a:moveTo>
                    <a:pt x="39246" y="118305"/>
                  </a:moveTo>
                  <a:lnTo>
                    <a:pt x="93120" y="98007"/>
                  </a:lnTo>
                  <a:lnTo>
                    <a:pt x="113493" y="82377"/>
                  </a:lnTo>
                  <a:lnTo>
                    <a:pt x="133515" y="53847"/>
                  </a:lnTo>
                  <a:lnTo>
                    <a:pt x="134847" y="43748"/>
                  </a:lnTo>
                  <a:lnTo>
                    <a:pt x="130089" y="23167"/>
                  </a:lnTo>
                  <a:lnTo>
                    <a:pt x="124374" y="15105"/>
                  </a:lnTo>
                  <a:lnTo>
                    <a:pt x="108666" y="3028"/>
                  </a:lnTo>
                  <a:lnTo>
                    <a:pt x="89987" y="0"/>
                  </a:lnTo>
                  <a:lnTo>
                    <a:pt x="69986" y="3724"/>
                  </a:lnTo>
                  <a:lnTo>
                    <a:pt x="49399" y="13178"/>
                  </a:lnTo>
                  <a:lnTo>
                    <a:pt x="31670" y="31417"/>
                  </a:lnTo>
                  <a:lnTo>
                    <a:pt x="6813" y="75666"/>
                  </a:lnTo>
                  <a:lnTo>
                    <a:pt x="0" y="113210"/>
                  </a:lnTo>
                  <a:lnTo>
                    <a:pt x="9160" y="159559"/>
                  </a:lnTo>
                  <a:lnTo>
                    <a:pt x="26692" y="193569"/>
                  </a:lnTo>
                  <a:lnTo>
                    <a:pt x="75597" y="247837"/>
                  </a:lnTo>
                  <a:lnTo>
                    <a:pt x="123473" y="2867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1" name="Freeform 110"/>
          <p:cNvSpPr/>
          <p:nvPr/>
        </p:nvSpPr>
        <p:spPr>
          <a:xfrm>
            <a:off x="7949015" y="3337533"/>
            <a:ext cx="10530" cy="1"/>
          </a:xfrm>
          <a:custGeom>
            <a:avLst/>
            <a:gdLst/>
            <a:ahLst/>
            <a:cxnLst/>
            <a:rect l="0" t="0" r="0" b="0"/>
            <a:pathLst>
              <a:path w="10530" h="1">
                <a:moveTo>
                  <a:pt x="10529" y="0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2" name="Group 121"/>
          <p:cNvGrpSpPr/>
          <p:nvPr/>
        </p:nvGrpSpPr>
        <p:grpSpPr>
          <a:xfrm>
            <a:off x="1926715" y="1350359"/>
            <a:ext cx="1547690" cy="471072"/>
            <a:chOff x="1926715" y="1350359"/>
            <a:chExt cx="1547690" cy="471072"/>
          </a:xfrm>
        </p:grpSpPr>
        <p:sp>
          <p:nvSpPr>
            <p:cNvPr id="112" name="Freeform 111"/>
            <p:cNvSpPr/>
            <p:nvPr/>
          </p:nvSpPr>
          <p:spPr>
            <a:xfrm>
              <a:off x="1926715" y="1558217"/>
              <a:ext cx="115814" cy="10530"/>
            </a:xfrm>
            <a:custGeom>
              <a:avLst/>
              <a:gdLst/>
              <a:ahLst/>
              <a:cxnLst/>
              <a:rect l="0" t="0" r="0" b="0"/>
              <a:pathLst>
                <a:path w="115814" h="10530">
                  <a:moveTo>
                    <a:pt x="115813" y="10529"/>
                  </a:moveTo>
                  <a:lnTo>
                    <a:pt x="57196" y="494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2347854" y="1431875"/>
              <a:ext cx="21058" cy="368499"/>
            </a:xfrm>
            <a:custGeom>
              <a:avLst/>
              <a:gdLst/>
              <a:ahLst/>
              <a:cxnLst/>
              <a:rect l="0" t="0" r="0" b="0"/>
              <a:pathLst>
                <a:path w="21058" h="368499">
                  <a:moveTo>
                    <a:pt x="0" y="0"/>
                  </a:moveTo>
                  <a:lnTo>
                    <a:pt x="0" y="60384"/>
                  </a:lnTo>
                  <a:lnTo>
                    <a:pt x="0" y="118107"/>
                  </a:lnTo>
                  <a:lnTo>
                    <a:pt x="3120" y="170306"/>
                  </a:lnTo>
                  <a:lnTo>
                    <a:pt x="9066" y="224973"/>
                  </a:lnTo>
                  <a:lnTo>
                    <a:pt x="17476" y="288068"/>
                  </a:lnTo>
                  <a:lnTo>
                    <a:pt x="20350" y="340565"/>
                  </a:lnTo>
                  <a:lnTo>
                    <a:pt x="21057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2253098" y="1350359"/>
              <a:ext cx="268952" cy="239445"/>
            </a:xfrm>
            <a:custGeom>
              <a:avLst/>
              <a:gdLst/>
              <a:ahLst/>
              <a:cxnLst/>
              <a:rect l="0" t="0" r="0" b="0"/>
              <a:pathLst>
                <a:path w="268952" h="239445">
                  <a:moveTo>
                    <a:pt x="0" y="113102"/>
                  </a:moveTo>
                  <a:lnTo>
                    <a:pt x="0" y="90745"/>
                  </a:lnTo>
                  <a:lnTo>
                    <a:pt x="11178" y="60074"/>
                  </a:lnTo>
                  <a:lnTo>
                    <a:pt x="29309" y="34349"/>
                  </a:lnTo>
                  <a:lnTo>
                    <a:pt x="55087" y="17498"/>
                  </a:lnTo>
                  <a:lnTo>
                    <a:pt x="103645" y="2493"/>
                  </a:lnTo>
                  <a:lnTo>
                    <a:pt x="143274" y="0"/>
                  </a:lnTo>
                  <a:lnTo>
                    <a:pt x="177762" y="7321"/>
                  </a:lnTo>
                  <a:lnTo>
                    <a:pt x="210208" y="24957"/>
                  </a:lnTo>
                  <a:lnTo>
                    <a:pt x="257576" y="66269"/>
                  </a:lnTo>
                  <a:lnTo>
                    <a:pt x="266556" y="87218"/>
                  </a:lnTo>
                  <a:lnTo>
                    <a:pt x="268951" y="99355"/>
                  </a:lnTo>
                  <a:lnTo>
                    <a:pt x="265373" y="125320"/>
                  </a:lnTo>
                  <a:lnTo>
                    <a:pt x="244012" y="174527"/>
                  </a:lnTo>
                  <a:lnTo>
                    <a:pt x="224118" y="201752"/>
                  </a:lnTo>
                  <a:lnTo>
                    <a:pt x="197817" y="219047"/>
                  </a:lnTo>
                  <a:lnTo>
                    <a:pt x="145012" y="235949"/>
                  </a:lnTo>
                  <a:lnTo>
                    <a:pt x="126342" y="2394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2471481" y="1627413"/>
              <a:ext cx="192229" cy="157690"/>
            </a:xfrm>
            <a:custGeom>
              <a:avLst/>
              <a:gdLst/>
              <a:ahLst/>
              <a:cxnLst/>
              <a:rect l="0" t="0" r="0" b="0"/>
              <a:pathLst>
                <a:path w="192229" h="157690">
                  <a:moveTo>
                    <a:pt x="65886" y="99260"/>
                  </a:moveTo>
                  <a:lnTo>
                    <a:pt x="100633" y="62174"/>
                  </a:lnTo>
                  <a:lnTo>
                    <a:pt x="109795" y="44173"/>
                  </a:lnTo>
                  <a:lnTo>
                    <a:pt x="111528" y="24474"/>
                  </a:lnTo>
                  <a:lnTo>
                    <a:pt x="110352" y="14308"/>
                  </a:lnTo>
                  <a:lnTo>
                    <a:pt x="104889" y="7530"/>
                  </a:lnTo>
                  <a:lnTo>
                    <a:pt x="86340" y="0"/>
                  </a:lnTo>
                  <a:lnTo>
                    <a:pt x="65618" y="2892"/>
                  </a:lnTo>
                  <a:lnTo>
                    <a:pt x="37341" y="17674"/>
                  </a:lnTo>
                  <a:lnTo>
                    <a:pt x="29309" y="23813"/>
                  </a:lnTo>
                  <a:lnTo>
                    <a:pt x="17264" y="43111"/>
                  </a:lnTo>
                  <a:lnTo>
                    <a:pt x="0" y="88039"/>
                  </a:lnTo>
                  <a:lnTo>
                    <a:pt x="91" y="125701"/>
                  </a:lnTo>
                  <a:lnTo>
                    <a:pt x="7788" y="146497"/>
                  </a:lnTo>
                  <a:lnTo>
                    <a:pt x="13116" y="155318"/>
                  </a:lnTo>
                  <a:lnTo>
                    <a:pt x="20178" y="157689"/>
                  </a:lnTo>
                  <a:lnTo>
                    <a:pt x="28395" y="155760"/>
                  </a:lnTo>
                  <a:lnTo>
                    <a:pt x="61210" y="133037"/>
                  </a:lnTo>
                  <a:lnTo>
                    <a:pt x="77499" y="107318"/>
                  </a:lnTo>
                  <a:lnTo>
                    <a:pt x="84145" y="71882"/>
                  </a:lnTo>
                  <a:lnTo>
                    <a:pt x="86248" y="68140"/>
                  </a:lnTo>
                  <a:lnTo>
                    <a:pt x="88819" y="70324"/>
                  </a:lnTo>
                  <a:lnTo>
                    <a:pt x="117209" y="126028"/>
                  </a:lnTo>
                  <a:lnTo>
                    <a:pt x="142314" y="142416"/>
                  </a:lnTo>
                  <a:lnTo>
                    <a:pt x="151933" y="143239"/>
                  </a:lnTo>
                  <a:lnTo>
                    <a:pt x="192228" y="1308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2684766" y="1610860"/>
              <a:ext cx="136872" cy="161514"/>
            </a:xfrm>
            <a:custGeom>
              <a:avLst/>
              <a:gdLst/>
              <a:ahLst/>
              <a:cxnLst/>
              <a:rect l="0" t="0" r="0" b="0"/>
              <a:pathLst>
                <a:path w="136872" h="161514">
                  <a:moveTo>
                    <a:pt x="0" y="73699"/>
                  </a:moveTo>
                  <a:lnTo>
                    <a:pt x="3120" y="116391"/>
                  </a:lnTo>
                  <a:lnTo>
                    <a:pt x="14573" y="147570"/>
                  </a:lnTo>
                  <a:lnTo>
                    <a:pt x="21685" y="161513"/>
                  </a:lnTo>
                  <a:lnTo>
                    <a:pt x="17047" y="156011"/>
                  </a:lnTo>
                  <a:lnTo>
                    <a:pt x="12460" y="127594"/>
                  </a:lnTo>
                  <a:lnTo>
                    <a:pt x="11101" y="89538"/>
                  </a:lnTo>
                  <a:lnTo>
                    <a:pt x="14420" y="78409"/>
                  </a:lnTo>
                  <a:lnTo>
                    <a:pt x="27466" y="59805"/>
                  </a:lnTo>
                  <a:lnTo>
                    <a:pt x="48082" y="49976"/>
                  </a:lnTo>
                  <a:lnTo>
                    <a:pt x="82877" y="38204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2884808" y="1421347"/>
              <a:ext cx="52643" cy="336913"/>
            </a:xfrm>
            <a:custGeom>
              <a:avLst/>
              <a:gdLst/>
              <a:ahLst/>
              <a:cxnLst/>
              <a:rect l="0" t="0" r="0" b="0"/>
              <a:pathLst>
                <a:path w="52643" h="336913">
                  <a:moveTo>
                    <a:pt x="0" y="0"/>
                  </a:moveTo>
                  <a:lnTo>
                    <a:pt x="3119" y="60383"/>
                  </a:lnTo>
                  <a:lnTo>
                    <a:pt x="11453" y="118107"/>
                  </a:lnTo>
                  <a:lnTo>
                    <a:pt x="21331" y="170305"/>
                  </a:lnTo>
                  <a:lnTo>
                    <a:pt x="38641" y="231654"/>
                  </a:lnTo>
                  <a:lnTo>
                    <a:pt x="49530" y="284968"/>
                  </a:lnTo>
                  <a:lnTo>
                    <a:pt x="52642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2832165" y="1537160"/>
              <a:ext cx="178986" cy="21058"/>
            </a:xfrm>
            <a:custGeom>
              <a:avLst/>
              <a:gdLst/>
              <a:ahLst/>
              <a:cxnLst/>
              <a:rect l="0" t="0" r="0" b="0"/>
              <a:pathLst>
                <a:path w="178986" h="21058">
                  <a:moveTo>
                    <a:pt x="178985" y="0"/>
                  </a:moveTo>
                  <a:lnTo>
                    <a:pt x="130054" y="8333"/>
                  </a:lnTo>
                  <a:lnTo>
                    <a:pt x="70924" y="15684"/>
                  </a:lnTo>
                  <a:lnTo>
                    <a:pt x="12575" y="2035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3214044" y="1650201"/>
              <a:ext cx="156635" cy="161239"/>
            </a:xfrm>
            <a:custGeom>
              <a:avLst/>
              <a:gdLst/>
              <a:ahLst/>
              <a:cxnLst/>
              <a:rect l="0" t="0" r="0" b="0"/>
              <a:pathLst>
                <a:path w="156635" h="161239">
                  <a:moveTo>
                    <a:pt x="112961" y="13301"/>
                  </a:moveTo>
                  <a:lnTo>
                    <a:pt x="101782" y="2123"/>
                  </a:lnTo>
                  <a:lnTo>
                    <a:pt x="94980" y="0"/>
                  </a:lnTo>
                  <a:lnTo>
                    <a:pt x="78063" y="760"/>
                  </a:lnTo>
                  <a:lnTo>
                    <a:pt x="48808" y="13355"/>
                  </a:lnTo>
                  <a:lnTo>
                    <a:pt x="23503" y="31905"/>
                  </a:lnTo>
                  <a:lnTo>
                    <a:pt x="6776" y="57808"/>
                  </a:lnTo>
                  <a:lnTo>
                    <a:pt x="0" y="98888"/>
                  </a:lnTo>
                  <a:lnTo>
                    <a:pt x="4654" y="121920"/>
                  </a:lnTo>
                  <a:lnTo>
                    <a:pt x="15692" y="139955"/>
                  </a:lnTo>
                  <a:lnTo>
                    <a:pt x="32296" y="155769"/>
                  </a:lnTo>
                  <a:lnTo>
                    <a:pt x="57612" y="161238"/>
                  </a:lnTo>
                  <a:lnTo>
                    <a:pt x="86022" y="158600"/>
                  </a:lnTo>
                  <a:lnTo>
                    <a:pt x="120577" y="143960"/>
                  </a:lnTo>
                  <a:lnTo>
                    <a:pt x="138182" y="131423"/>
                  </a:lnTo>
                  <a:lnTo>
                    <a:pt x="150687" y="111813"/>
                  </a:lnTo>
                  <a:lnTo>
                    <a:pt x="155659" y="100033"/>
                  </a:lnTo>
                  <a:lnTo>
                    <a:pt x="156634" y="88670"/>
                  </a:lnTo>
                  <a:lnTo>
                    <a:pt x="151478" y="66686"/>
                  </a:lnTo>
                  <a:lnTo>
                    <a:pt x="135422" y="40167"/>
                  </a:lnTo>
                  <a:lnTo>
                    <a:pt x="125673" y="31091"/>
                  </a:lnTo>
                  <a:lnTo>
                    <a:pt x="112961" y="238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3360836" y="1468863"/>
              <a:ext cx="92512" cy="352568"/>
            </a:xfrm>
            <a:custGeom>
              <a:avLst/>
              <a:gdLst/>
              <a:ahLst/>
              <a:cxnLst/>
              <a:rect l="0" t="0" r="0" b="0"/>
              <a:pathLst>
                <a:path w="92512" h="352568">
                  <a:moveTo>
                    <a:pt x="92511" y="352567"/>
                  </a:moveTo>
                  <a:lnTo>
                    <a:pt x="77856" y="299539"/>
                  </a:lnTo>
                  <a:lnTo>
                    <a:pt x="63143" y="249329"/>
                  </a:lnTo>
                  <a:lnTo>
                    <a:pt x="38920" y="191231"/>
                  </a:lnTo>
                  <a:lnTo>
                    <a:pt x="17194" y="129365"/>
                  </a:lnTo>
                  <a:lnTo>
                    <a:pt x="2807" y="72084"/>
                  </a:lnTo>
                  <a:lnTo>
                    <a:pt x="0" y="43854"/>
                  </a:lnTo>
                  <a:lnTo>
                    <a:pt x="4991" y="21949"/>
                  </a:lnTo>
                  <a:lnTo>
                    <a:pt x="9598" y="12832"/>
                  </a:lnTo>
                  <a:lnTo>
                    <a:pt x="17348" y="6754"/>
                  </a:lnTo>
                  <a:lnTo>
                    <a:pt x="38438" y="0"/>
                  </a:lnTo>
                  <a:lnTo>
                    <a:pt x="92511" y="51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3348062" y="1631917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0"/>
                  </a:moveTo>
                  <a:lnTo>
                    <a:pt x="98786" y="7235"/>
                  </a:lnTo>
                  <a:lnTo>
                    <a:pt x="42563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5" name="Group 134"/>
          <p:cNvGrpSpPr/>
          <p:nvPr/>
        </p:nvGrpSpPr>
        <p:grpSpPr>
          <a:xfrm>
            <a:off x="3769202" y="1431875"/>
            <a:ext cx="2189928" cy="558012"/>
            <a:chOff x="3769202" y="1431875"/>
            <a:chExt cx="2189928" cy="558012"/>
          </a:xfrm>
        </p:grpSpPr>
        <p:sp>
          <p:nvSpPr>
            <p:cNvPr id="123" name="Freeform 122"/>
            <p:cNvSpPr/>
            <p:nvPr/>
          </p:nvSpPr>
          <p:spPr>
            <a:xfrm>
              <a:off x="3811316" y="1442404"/>
              <a:ext cx="21058" cy="326384"/>
            </a:xfrm>
            <a:custGeom>
              <a:avLst/>
              <a:gdLst/>
              <a:ahLst/>
              <a:cxnLst/>
              <a:rect l="0" t="0" r="0" b="0"/>
              <a:pathLst>
                <a:path w="21058" h="326384">
                  <a:moveTo>
                    <a:pt x="0" y="0"/>
                  </a:moveTo>
                  <a:lnTo>
                    <a:pt x="0" y="48930"/>
                  </a:lnTo>
                  <a:lnTo>
                    <a:pt x="5589" y="102472"/>
                  </a:lnTo>
                  <a:lnTo>
                    <a:pt x="9065" y="152804"/>
                  </a:lnTo>
                  <a:lnTo>
                    <a:pt x="10094" y="206582"/>
                  </a:lnTo>
                  <a:lnTo>
                    <a:pt x="17678" y="268750"/>
                  </a:lnTo>
                  <a:lnTo>
                    <a:pt x="21057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3769202" y="1600331"/>
              <a:ext cx="157928" cy="31587"/>
            </a:xfrm>
            <a:custGeom>
              <a:avLst/>
              <a:gdLst/>
              <a:ahLst/>
              <a:cxnLst/>
              <a:rect l="0" t="0" r="0" b="0"/>
              <a:pathLst>
                <a:path w="157928" h="31587">
                  <a:moveTo>
                    <a:pt x="157927" y="0"/>
                  </a:moveTo>
                  <a:lnTo>
                    <a:pt x="99311" y="14654"/>
                  </a:lnTo>
                  <a:lnTo>
                    <a:pt x="46306" y="27028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3916601" y="1431875"/>
              <a:ext cx="305327" cy="328604"/>
            </a:xfrm>
            <a:custGeom>
              <a:avLst/>
              <a:gdLst/>
              <a:ahLst/>
              <a:cxnLst/>
              <a:rect l="0" t="0" r="0" b="0"/>
              <a:pathLst>
                <a:path w="305327" h="328604">
                  <a:moveTo>
                    <a:pt x="0" y="0"/>
                  </a:moveTo>
                  <a:lnTo>
                    <a:pt x="3119" y="54145"/>
                  </a:lnTo>
                  <a:lnTo>
                    <a:pt x="17958" y="116965"/>
                  </a:lnTo>
                  <a:lnTo>
                    <a:pt x="28197" y="165028"/>
                  </a:lnTo>
                  <a:lnTo>
                    <a:pt x="37471" y="220863"/>
                  </a:lnTo>
                  <a:lnTo>
                    <a:pt x="41197" y="282837"/>
                  </a:lnTo>
                  <a:lnTo>
                    <a:pt x="41707" y="301180"/>
                  </a:lnTo>
                  <a:lnTo>
                    <a:pt x="47649" y="261742"/>
                  </a:lnTo>
                  <a:lnTo>
                    <a:pt x="62341" y="231191"/>
                  </a:lnTo>
                  <a:lnTo>
                    <a:pt x="69637" y="226657"/>
                  </a:lnTo>
                  <a:lnTo>
                    <a:pt x="78010" y="225974"/>
                  </a:lnTo>
                  <a:lnTo>
                    <a:pt x="87101" y="227859"/>
                  </a:lnTo>
                  <a:lnTo>
                    <a:pt x="103443" y="242431"/>
                  </a:lnTo>
                  <a:lnTo>
                    <a:pt x="144117" y="305351"/>
                  </a:lnTo>
                  <a:lnTo>
                    <a:pt x="148721" y="315871"/>
                  </a:lnTo>
                  <a:lnTo>
                    <a:pt x="154129" y="320545"/>
                  </a:lnTo>
                  <a:lnTo>
                    <a:pt x="160075" y="321322"/>
                  </a:lnTo>
                  <a:lnTo>
                    <a:pt x="166378" y="319499"/>
                  </a:lnTo>
                  <a:lnTo>
                    <a:pt x="171750" y="314775"/>
                  </a:lnTo>
                  <a:lnTo>
                    <a:pt x="198121" y="277802"/>
                  </a:lnTo>
                  <a:lnTo>
                    <a:pt x="223649" y="261946"/>
                  </a:lnTo>
                  <a:lnTo>
                    <a:pt x="279290" y="239331"/>
                  </a:lnTo>
                  <a:lnTo>
                    <a:pt x="287969" y="233254"/>
                  </a:lnTo>
                  <a:lnTo>
                    <a:pt x="293755" y="224523"/>
                  </a:lnTo>
                  <a:lnTo>
                    <a:pt x="300183" y="202343"/>
                  </a:lnTo>
                  <a:lnTo>
                    <a:pt x="298388" y="192217"/>
                  </a:lnTo>
                  <a:lnTo>
                    <a:pt x="287035" y="174727"/>
                  </a:lnTo>
                  <a:lnTo>
                    <a:pt x="277924" y="170297"/>
                  </a:lnTo>
                  <a:lnTo>
                    <a:pt x="255323" y="168495"/>
                  </a:lnTo>
                  <a:lnTo>
                    <a:pt x="235919" y="174712"/>
                  </a:lnTo>
                  <a:lnTo>
                    <a:pt x="204399" y="197768"/>
                  </a:lnTo>
                  <a:lnTo>
                    <a:pt x="188334" y="229134"/>
                  </a:lnTo>
                  <a:lnTo>
                    <a:pt x="186259" y="254695"/>
                  </a:lnTo>
                  <a:lnTo>
                    <a:pt x="194459" y="303644"/>
                  </a:lnTo>
                  <a:lnTo>
                    <a:pt x="199829" y="312394"/>
                  </a:lnTo>
                  <a:lnTo>
                    <a:pt x="215155" y="325235"/>
                  </a:lnTo>
                  <a:lnTo>
                    <a:pt x="239903" y="328603"/>
                  </a:lnTo>
                  <a:lnTo>
                    <a:pt x="266891" y="325030"/>
                  </a:lnTo>
                  <a:lnTo>
                    <a:pt x="305326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4547921" y="1573208"/>
              <a:ext cx="158208" cy="194224"/>
            </a:xfrm>
            <a:custGeom>
              <a:avLst/>
              <a:gdLst/>
              <a:ahLst/>
              <a:cxnLst/>
              <a:rect l="0" t="0" r="0" b="0"/>
              <a:pathLst>
                <a:path w="158208" h="194224">
                  <a:moveTo>
                    <a:pt x="137260" y="6066"/>
                  </a:moveTo>
                  <a:lnTo>
                    <a:pt x="104808" y="0"/>
                  </a:lnTo>
                  <a:lnTo>
                    <a:pt x="47329" y="10626"/>
                  </a:lnTo>
                  <a:lnTo>
                    <a:pt x="17937" y="26004"/>
                  </a:lnTo>
                  <a:lnTo>
                    <a:pt x="5069" y="41834"/>
                  </a:lnTo>
                  <a:lnTo>
                    <a:pt x="0" y="50968"/>
                  </a:lnTo>
                  <a:lnTo>
                    <a:pt x="130" y="58228"/>
                  </a:lnTo>
                  <a:lnTo>
                    <a:pt x="3725" y="64237"/>
                  </a:lnTo>
                  <a:lnTo>
                    <a:pt x="9632" y="69413"/>
                  </a:lnTo>
                  <a:lnTo>
                    <a:pt x="53905" y="86126"/>
                  </a:lnTo>
                  <a:lnTo>
                    <a:pt x="111523" y="103812"/>
                  </a:lnTo>
                  <a:lnTo>
                    <a:pt x="151803" y="129489"/>
                  </a:lnTo>
                  <a:lnTo>
                    <a:pt x="156314" y="137481"/>
                  </a:lnTo>
                  <a:lnTo>
                    <a:pt x="158207" y="155720"/>
                  </a:lnTo>
                  <a:lnTo>
                    <a:pt x="154734" y="164327"/>
                  </a:lnTo>
                  <a:lnTo>
                    <a:pt x="141517" y="180129"/>
                  </a:lnTo>
                  <a:lnTo>
                    <a:pt x="120825" y="188713"/>
                  </a:lnTo>
                  <a:lnTo>
                    <a:pt x="69413" y="194223"/>
                  </a:lnTo>
                  <a:lnTo>
                    <a:pt x="21446" y="1850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4761807" y="1610860"/>
              <a:ext cx="120708" cy="169532"/>
            </a:xfrm>
            <a:custGeom>
              <a:avLst/>
              <a:gdLst/>
              <a:ahLst/>
              <a:cxnLst/>
              <a:rect l="0" t="0" r="0" b="0"/>
              <a:pathLst>
                <a:path w="120708" h="169532">
                  <a:moveTo>
                    <a:pt x="18131" y="42114"/>
                  </a:moveTo>
                  <a:lnTo>
                    <a:pt x="3659" y="75736"/>
                  </a:lnTo>
                  <a:lnTo>
                    <a:pt x="0" y="100730"/>
                  </a:lnTo>
                  <a:lnTo>
                    <a:pt x="9119" y="141110"/>
                  </a:lnTo>
                  <a:lnTo>
                    <a:pt x="23484" y="159422"/>
                  </a:lnTo>
                  <a:lnTo>
                    <a:pt x="32228" y="165942"/>
                  </a:lnTo>
                  <a:lnTo>
                    <a:pt x="41567" y="169120"/>
                  </a:lnTo>
                  <a:lnTo>
                    <a:pt x="61302" y="169531"/>
                  </a:lnTo>
                  <a:lnTo>
                    <a:pt x="70308" y="165663"/>
                  </a:lnTo>
                  <a:lnTo>
                    <a:pt x="86554" y="152007"/>
                  </a:lnTo>
                  <a:lnTo>
                    <a:pt x="103265" y="124587"/>
                  </a:lnTo>
                  <a:lnTo>
                    <a:pt x="118222" y="82711"/>
                  </a:lnTo>
                  <a:lnTo>
                    <a:pt x="120707" y="45304"/>
                  </a:lnTo>
                  <a:lnTo>
                    <a:pt x="11288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4948394" y="1463461"/>
              <a:ext cx="150502" cy="321237"/>
            </a:xfrm>
            <a:custGeom>
              <a:avLst/>
              <a:gdLst/>
              <a:ahLst/>
              <a:cxnLst/>
              <a:rect l="0" t="0" r="0" b="0"/>
              <a:pathLst>
                <a:path w="150502" h="321237">
                  <a:moveTo>
                    <a:pt x="0" y="0"/>
                  </a:moveTo>
                  <a:lnTo>
                    <a:pt x="0" y="54144"/>
                  </a:lnTo>
                  <a:lnTo>
                    <a:pt x="0" y="114680"/>
                  </a:lnTo>
                  <a:lnTo>
                    <a:pt x="5589" y="165650"/>
                  </a:lnTo>
                  <a:lnTo>
                    <a:pt x="9065" y="217797"/>
                  </a:lnTo>
                  <a:lnTo>
                    <a:pt x="10239" y="270056"/>
                  </a:lnTo>
                  <a:lnTo>
                    <a:pt x="12842" y="223543"/>
                  </a:lnTo>
                  <a:lnTo>
                    <a:pt x="21695" y="206197"/>
                  </a:lnTo>
                  <a:lnTo>
                    <a:pt x="36548" y="193808"/>
                  </a:lnTo>
                  <a:lnTo>
                    <a:pt x="45422" y="188867"/>
                  </a:lnTo>
                  <a:lnTo>
                    <a:pt x="64641" y="186496"/>
                  </a:lnTo>
                  <a:lnTo>
                    <a:pt x="84881" y="190512"/>
                  </a:lnTo>
                  <a:lnTo>
                    <a:pt x="114837" y="205926"/>
                  </a:lnTo>
                  <a:lnTo>
                    <a:pt x="131367" y="218645"/>
                  </a:lnTo>
                  <a:lnTo>
                    <a:pt x="148237" y="244548"/>
                  </a:lnTo>
                  <a:lnTo>
                    <a:pt x="150501" y="267395"/>
                  </a:lnTo>
                  <a:lnTo>
                    <a:pt x="146438" y="290808"/>
                  </a:lnTo>
                  <a:lnTo>
                    <a:pt x="136833" y="309012"/>
                  </a:lnTo>
                  <a:lnTo>
                    <a:pt x="128656" y="314802"/>
                  </a:lnTo>
                  <a:lnTo>
                    <a:pt x="107093" y="321236"/>
                  </a:lnTo>
                  <a:lnTo>
                    <a:pt x="68645" y="319269"/>
                  </a:lnTo>
                  <a:lnTo>
                    <a:pt x="21056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5106321" y="1716145"/>
              <a:ext cx="140611" cy="273742"/>
            </a:xfrm>
            <a:custGeom>
              <a:avLst/>
              <a:gdLst/>
              <a:ahLst/>
              <a:cxnLst/>
              <a:rect l="0" t="0" r="0" b="0"/>
              <a:pathLst>
                <a:path w="140611" h="273742">
                  <a:moveTo>
                    <a:pt x="94756" y="0"/>
                  </a:moveTo>
                  <a:lnTo>
                    <a:pt x="100346" y="58617"/>
                  </a:lnTo>
                  <a:lnTo>
                    <a:pt x="113884" y="112791"/>
                  </a:lnTo>
                  <a:lnTo>
                    <a:pt x="134756" y="168552"/>
                  </a:lnTo>
                  <a:lnTo>
                    <a:pt x="140610" y="195404"/>
                  </a:lnTo>
                  <a:lnTo>
                    <a:pt x="139313" y="219037"/>
                  </a:lnTo>
                  <a:lnTo>
                    <a:pt x="134989" y="227913"/>
                  </a:lnTo>
                  <a:lnTo>
                    <a:pt x="120826" y="240895"/>
                  </a:lnTo>
                  <a:lnTo>
                    <a:pt x="87533" y="254780"/>
                  </a:lnTo>
                  <a:lnTo>
                    <a:pt x="26807" y="265221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5180021" y="160033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5285306" y="1629847"/>
              <a:ext cx="136871" cy="173569"/>
            </a:xfrm>
            <a:custGeom>
              <a:avLst/>
              <a:gdLst/>
              <a:ahLst/>
              <a:cxnLst/>
              <a:rect l="0" t="0" r="0" b="0"/>
              <a:pathLst>
                <a:path w="136871" h="173569">
                  <a:moveTo>
                    <a:pt x="0" y="96826"/>
                  </a:moveTo>
                  <a:lnTo>
                    <a:pt x="16767" y="102415"/>
                  </a:lnTo>
                  <a:lnTo>
                    <a:pt x="49551" y="100302"/>
                  </a:lnTo>
                  <a:lnTo>
                    <a:pt x="92976" y="87937"/>
                  </a:lnTo>
                  <a:lnTo>
                    <a:pt x="109953" y="76888"/>
                  </a:lnTo>
                  <a:lnTo>
                    <a:pt x="122177" y="61059"/>
                  </a:lnTo>
                  <a:lnTo>
                    <a:pt x="127075" y="51924"/>
                  </a:lnTo>
                  <a:lnTo>
                    <a:pt x="129397" y="32416"/>
                  </a:lnTo>
                  <a:lnTo>
                    <a:pt x="128379" y="22301"/>
                  </a:lnTo>
                  <a:lnTo>
                    <a:pt x="124190" y="14387"/>
                  </a:lnTo>
                  <a:lnTo>
                    <a:pt x="110177" y="2475"/>
                  </a:lnTo>
                  <a:lnTo>
                    <a:pt x="101527" y="0"/>
                  </a:lnTo>
                  <a:lnTo>
                    <a:pt x="82558" y="370"/>
                  </a:lnTo>
                  <a:lnTo>
                    <a:pt x="65548" y="7553"/>
                  </a:lnTo>
                  <a:lnTo>
                    <a:pt x="35564" y="31229"/>
                  </a:lnTo>
                  <a:lnTo>
                    <a:pt x="19766" y="57113"/>
                  </a:lnTo>
                  <a:lnTo>
                    <a:pt x="7676" y="92598"/>
                  </a:lnTo>
                  <a:lnTo>
                    <a:pt x="9650" y="116004"/>
                  </a:lnTo>
                  <a:lnTo>
                    <a:pt x="18327" y="136935"/>
                  </a:lnTo>
                  <a:lnTo>
                    <a:pt x="29981" y="154037"/>
                  </a:lnTo>
                  <a:lnTo>
                    <a:pt x="46080" y="166317"/>
                  </a:lnTo>
                  <a:lnTo>
                    <a:pt x="55287" y="171229"/>
                  </a:lnTo>
                  <a:lnTo>
                    <a:pt x="77994" y="173568"/>
                  </a:lnTo>
                  <a:lnTo>
                    <a:pt x="110846" y="168307"/>
                  </a:lnTo>
                  <a:lnTo>
                    <a:pt x="136870" y="1599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5519997" y="1660240"/>
              <a:ext cx="144335" cy="158081"/>
            </a:xfrm>
            <a:custGeom>
              <a:avLst/>
              <a:gdLst/>
              <a:ahLst/>
              <a:cxnLst/>
              <a:rect l="0" t="0" r="0" b="0"/>
              <a:pathLst>
                <a:path w="144335" h="158081">
                  <a:moveTo>
                    <a:pt x="102220" y="34848"/>
                  </a:moveTo>
                  <a:lnTo>
                    <a:pt x="96631" y="18080"/>
                  </a:lnTo>
                  <a:lnTo>
                    <a:pt x="84528" y="6728"/>
                  </a:lnTo>
                  <a:lnTo>
                    <a:pt x="76388" y="2063"/>
                  </a:lnTo>
                  <a:lnTo>
                    <a:pt x="57984" y="0"/>
                  </a:lnTo>
                  <a:lnTo>
                    <a:pt x="39276" y="4152"/>
                  </a:lnTo>
                  <a:lnTo>
                    <a:pt x="23162" y="13796"/>
                  </a:lnTo>
                  <a:lnTo>
                    <a:pt x="11321" y="29001"/>
                  </a:lnTo>
                  <a:lnTo>
                    <a:pt x="3329" y="48627"/>
                  </a:lnTo>
                  <a:lnTo>
                    <a:pt x="0" y="84814"/>
                  </a:lnTo>
                  <a:lnTo>
                    <a:pt x="3367" y="107358"/>
                  </a:lnTo>
                  <a:lnTo>
                    <a:pt x="11882" y="125956"/>
                  </a:lnTo>
                  <a:lnTo>
                    <a:pt x="17428" y="134191"/>
                  </a:lnTo>
                  <a:lnTo>
                    <a:pt x="32949" y="146461"/>
                  </a:lnTo>
                  <a:lnTo>
                    <a:pt x="52716" y="154643"/>
                  </a:lnTo>
                  <a:lnTo>
                    <a:pt x="88982" y="158080"/>
                  </a:lnTo>
                  <a:lnTo>
                    <a:pt x="144334" y="1506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5791324" y="1505575"/>
              <a:ext cx="30936" cy="347441"/>
            </a:xfrm>
            <a:custGeom>
              <a:avLst/>
              <a:gdLst/>
              <a:ahLst/>
              <a:cxnLst/>
              <a:rect l="0" t="0" r="0" b="0"/>
              <a:pathLst>
                <a:path w="30936" h="347441">
                  <a:moveTo>
                    <a:pt x="9878" y="0"/>
                  </a:moveTo>
                  <a:lnTo>
                    <a:pt x="2642" y="27556"/>
                  </a:lnTo>
                  <a:lnTo>
                    <a:pt x="0" y="90018"/>
                  </a:lnTo>
                  <a:lnTo>
                    <a:pt x="2661" y="145994"/>
                  </a:lnTo>
                  <a:lnTo>
                    <a:pt x="7740" y="199625"/>
                  </a:lnTo>
                  <a:lnTo>
                    <a:pt x="12364" y="249441"/>
                  </a:lnTo>
                  <a:lnTo>
                    <a:pt x="18818" y="308195"/>
                  </a:lnTo>
                  <a:lnTo>
                    <a:pt x="22820" y="327268"/>
                  </a:lnTo>
                  <a:lnTo>
                    <a:pt x="30935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5685389" y="1568746"/>
              <a:ext cx="273741" cy="31586"/>
            </a:xfrm>
            <a:custGeom>
              <a:avLst/>
              <a:gdLst/>
              <a:ahLst/>
              <a:cxnLst/>
              <a:rect l="0" t="0" r="0" b="0"/>
              <a:pathLst>
                <a:path w="273741" h="31586">
                  <a:moveTo>
                    <a:pt x="273740" y="31585"/>
                  </a:moveTo>
                  <a:lnTo>
                    <a:pt x="211648" y="25996"/>
                  </a:lnTo>
                  <a:lnTo>
                    <a:pt x="149735" y="18588"/>
                  </a:lnTo>
                  <a:lnTo>
                    <a:pt x="94568" y="12120"/>
                  </a:lnTo>
                  <a:lnTo>
                    <a:pt x="38090" y="360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/>
          <p:cNvGrpSpPr/>
          <p:nvPr/>
        </p:nvGrpSpPr>
        <p:grpSpPr>
          <a:xfrm>
            <a:off x="315854" y="243227"/>
            <a:ext cx="4042945" cy="725395"/>
            <a:chOff x="315854" y="243227"/>
            <a:chExt cx="4042945" cy="725395"/>
          </a:xfrm>
        </p:grpSpPr>
        <p:sp>
          <p:nvSpPr>
            <p:cNvPr id="2" name="Freeform 1"/>
            <p:cNvSpPr/>
            <p:nvPr/>
          </p:nvSpPr>
          <p:spPr>
            <a:xfrm>
              <a:off x="463253" y="315854"/>
              <a:ext cx="10530" cy="452727"/>
            </a:xfrm>
            <a:custGeom>
              <a:avLst/>
              <a:gdLst/>
              <a:ahLst/>
              <a:cxnLst/>
              <a:rect l="0" t="0" r="0" b="0"/>
              <a:pathLst>
                <a:path w="10530" h="452727">
                  <a:moveTo>
                    <a:pt x="10529" y="0"/>
                  </a:moveTo>
                  <a:lnTo>
                    <a:pt x="2196" y="52051"/>
                  </a:lnTo>
                  <a:lnTo>
                    <a:pt x="651" y="101990"/>
                  </a:lnTo>
                  <a:lnTo>
                    <a:pt x="5718" y="160787"/>
                  </a:lnTo>
                  <a:lnTo>
                    <a:pt x="9579" y="217461"/>
                  </a:lnTo>
                  <a:lnTo>
                    <a:pt x="10341" y="279955"/>
                  </a:lnTo>
                  <a:lnTo>
                    <a:pt x="4903" y="342429"/>
                  </a:lnTo>
                  <a:lnTo>
                    <a:pt x="969" y="403036"/>
                  </a:lnTo>
                  <a:lnTo>
                    <a:pt x="0" y="4527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15854" y="243227"/>
              <a:ext cx="421141" cy="536718"/>
            </a:xfrm>
            <a:custGeom>
              <a:avLst/>
              <a:gdLst/>
              <a:ahLst/>
              <a:cxnLst/>
              <a:rect l="0" t="0" r="0" b="0"/>
              <a:pathLst>
                <a:path w="421141" h="536718">
                  <a:moveTo>
                    <a:pt x="0" y="51570"/>
                  </a:moveTo>
                  <a:lnTo>
                    <a:pt x="58617" y="27851"/>
                  </a:lnTo>
                  <a:lnTo>
                    <a:pt x="118334" y="4354"/>
                  </a:lnTo>
                  <a:lnTo>
                    <a:pt x="172464" y="0"/>
                  </a:lnTo>
                  <a:lnTo>
                    <a:pt x="208638" y="4835"/>
                  </a:lnTo>
                  <a:lnTo>
                    <a:pt x="247173" y="19265"/>
                  </a:lnTo>
                  <a:lnTo>
                    <a:pt x="277048" y="43948"/>
                  </a:lnTo>
                  <a:lnTo>
                    <a:pt x="306933" y="84900"/>
                  </a:lnTo>
                  <a:lnTo>
                    <a:pt x="316959" y="110057"/>
                  </a:lnTo>
                  <a:lnTo>
                    <a:pt x="319076" y="136836"/>
                  </a:lnTo>
                  <a:lnTo>
                    <a:pt x="310902" y="192155"/>
                  </a:lnTo>
                  <a:lnTo>
                    <a:pt x="290211" y="228536"/>
                  </a:lnTo>
                  <a:lnTo>
                    <a:pt x="267443" y="255953"/>
                  </a:lnTo>
                  <a:lnTo>
                    <a:pt x="240290" y="273305"/>
                  </a:lnTo>
                  <a:lnTo>
                    <a:pt x="210017" y="285856"/>
                  </a:lnTo>
                  <a:lnTo>
                    <a:pt x="204353" y="293158"/>
                  </a:lnTo>
                  <a:lnTo>
                    <a:pt x="201178" y="313751"/>
                  </a:lnTo>
                  <a:lnTo>
                    <a:pt x="206786" y="332262"/>
                  </a:lnTo>
                  <a:lnTo>
                    <a:pt x="236025" y="386105"/>
                  </a:lnTo>
                  <a:lnTo>
                    <a:pt x="275938" y="446401"/>
                  </a:lnTo>
                  <a:lnTo>
                    <a:pt x="331516" y="508774"/>
                  </a:lnTo>
                  <a:lnTo>
                    <a:pt x="365079" y="531619"/>
                  </a:lnTo>
                  <a:lnTo>
                    <a:pt x="388035" y="536717"/>
                  </a:lnTo>
                  <a:lnTo>
                    <a:pt x="421140" y="53588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19854" y="564403"/>
              <a:ext cx="115787" cy="214706"/>
            </a:xfrm>
            <a:custGeom>
              <a:avLst/>
              <a:gdLst/>
              <a:ahLst/>
              <a:cxnLst/>
              <a:rect l="0" t="0" r="0" b="0"/>
              <a:pathLst>
                <a:path w="115787" h="214706">
                  <a:moveTo>
                    <a:pt x="6612" y="98892"/>
                  </a:moveTo>
                  <a:lnTo>
                    <a:pt x="65229" y="89827"/>
                  </a:lnTo>
                  <a:lnTo>
                    <a:pt x="100019" y="77619"/>
                  </a:lnTo>
                  <a:lnTo>
                    <a:pt x="107488" y="69502"/>
                  </a:lnTo>
                  <a:lnTo>
                    <a:pt x="115786" y="48005"/>
                  </a:lnTo>
                  <a:lnTo>
                    <a:pt x="113236" y="25973"/>
                  </a:lnTo>
                  <a:lnTo>
                    <a:pt x="109280" y="15184"/>
                  </a:lnTo>
                  <a:lnTo>
                    <a:pt x="101963" y="7992"/>
                  </a:lnTo>
                  <a:lnTo>
                    <a:pt x="81356" y="0"/>
                  </a:lnTo>
                  <a:lnTo>
                    <a:pt x="59719" y="2687"/>
                  </a:lnTo>
                  <a:lnTo>
                    <a:pt x="49035" y="6680"/>
                  </a:lnTo>
                  <a:lnTo>
                    <a:pt x="34045" y="20474"/>
                  </a:lnTo>
                  <a:lnTo>
                    <a:pt x="4895" y="69241"/>
                  </a:lnTo>
                  <a:lnTo>
                    <a:pt x="0" y="94293"/>
                  </a:lnTo>
                  <a:lnTo>
                    <a:pt x="2833" y="134704"/>
                  </a:lnTo>
                  <a:lnTo>
                    <a:pt x="11171" y="156142"/>
                  </a:lnTo>
                  <a:lnTo>
                    <a:pt x="23846" y="173470"/>
                  </a:lnTo>
                  <a:lnTo>
                    <a:pt x="50713" y="195208"/>
                  </a:lnTo>
                  <a:lnTo>
                    <a:pt x="79730" y="208409"/>
                  </a:lnTo>
                  <a:lnTo>
                    <a:pt x="111897" y="21470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32067" y="334575"/>
              <a:ext cx="110255" cy="465591"/>
            </a:xfrm>
            <a:custGeom>
              <a:avLst/>
              <a:gdLst/>
              <a:ahLst/>
              <a:cxnLst/>
              <a:rect l="0" t="0" r="0" b="0"/>
              <a:pathLst>
                <a:path w="110255" h="465591">
                  <a:moveTo>
                    <a:pt x="78668" y="465590"/>
                  </a:moveTo>
                  <a:lnTo>
                    <a:pt x="64014" y="406973"/>
                  </a:lnTo>
                  <a:lnTo>
                    <a:pt x="50471" y="352799"/>
                  </a:lnTo>
                  <a:lnTo>
                    <a:pt x="36530" y="300158"/>
                  </a:lnTo>
                  <a:lnTo>
                    <a:pt x="22512" y="244439"/>
                  </a:lnTo>
                  <a:lnTo>
                    <a:pt x="17576" y="194303"/>
                  </a:lnTo>
                  <a:lnTo>
                    <a:pt x="10524" y="142404"/>
                  </a:lnTo>
                  <a:lnTo>
                    <a:pt x="0" y="82040"/>
                  </a:lnTo>
                  <a:lnTo>
                    <a:pt x="1981" y="57647"/>
                  </a:lnTo>
                  <a:lnTo>
                    <a:pt x="15262" y="24184"/>
                  </a:lnTo>
                  <a:lnTo>
                    <a:pt x="33720" y="8927"/>
                  </a:lnTo>
                  <a:lnTo>
                    <a:pt x="45193" y="3221"/>
                  </a:lnTo>
                  <a:lnTo>
                    <a:pt x="67300" y="0"/>
                  </a:lnTo>
                  <a:lnTo>
                    <a:pt x="86484" y="2468"/>
                  </a:lnTo>
                  <a:lnTo>
                    <a:pt x="110254" y="128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926507" y="558010"/>
              <a:ext cx="136872" cy="52643"/>
            </a:xfrm>
            <a:custGeom>
              <a:avLst/>
              <a:gdLst/>
              <a:ahLst/>
              <a:cxnLst/>
              <a:rect l="0" t="0" r="0" b="0"/>
              <a:pathLst>
                <a:path w="136872" h="52643">
                  <a:moveTo>
                    <a:pt x="136871" y="0"/>
                  </a:moveTo>
                  <a:lnTo>
                    <a:pt x="82996" y="17958"/>
                  </a:lnTo>
                  <a:lnTo>
                    <a:pt x="23289" y="38640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147606" y="326383"/>
              <a:ext cx="63172" cy="421141"/>
            </a:xfrm>
            <a:custGeom>
              <a:avLst/>
              <a:gdLst/>
              <a:ahLst/>
              <a:cxnLst/>
              <a:rect l="0" t="0" r="0" b="0"/>
              <a:pathLst>
                <a:path w="63172" h="421141">
                  <a:moveTo>
                    <a:pt x="0" y="0"/>
                  </a:moveTo>
                  <a:lnTo>
                    <a:pt x="3119" y="52050"/>
                  </a:lnTo>
                  <a:lnTo>
                    <a:pt x="11453" y="101990"/>
                  </a:lnTo>
                  <a:lnTo>
                    <a:pt x="19160" y="160786"/>
                  </a:lnTo>
                  <a:lnTo>
                    <a:pt x="32260" y="223208"/>
                  </a:lnTo>
                  <a:lnTo>
                    <a:pt x="42314" y="270077"/>
                  </a:lnTo>
                  <a:lnTo>
                    <a:pt x="52701" y="325298"/>
                  </a:lnTo>
                  <a:lnTo>
                    <a:pt x="60069" y="375585"/>
                  </a:lnTo>
                  <a:lnTo>
                    <a:pt x="63171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231834" y="537893"/>
              <a:ext cx="168457" cy="183549"/>
            </a:xfrm>
            <a:custGeom>
              <a:avLst/>
              <a:gdLst/>
              <a:ahLst/>
              <a:cxnLst/>
              <a:rect l="0" t="0" r="0" b="0"/>
              <a:pathLst>
                <a:path w="168457" h="183549">
                  <a:moveTo>
                    <a:pt x="0" y="114873"/>
                  </a:moveTo>
                  <a:lnTo>
                    <a:pt x="11178" y="98106"/>
                  </a:lnTo>
                  <a:lnTo>
                    <a:pt x="29145" y="86754"/>
                  </a:lnTo>
                  <a:lnTo>
                    <a:pt x="83906" y="66197"/>
                  </a:lnTo>
                  <a:lnTo>
                    <a:pt x="105142" y="58924"/>
                  </a:lnTo>
                  <a:lnTo>
                    <a:pt x="123159" y="45553"/>
                  </a:lnTo>
                  <a:lnTo>
                    <a:pt x="131239" y="37075"/>
                  </a:lnTo>
                  <a:lnTo>
                    <a:pt x="135456" y="27913"/>
                  </a:lnTo>
                  <a:lnTo>
                    <a:pt x="137021" y="8374"/>
                  </a:lnTo>
                  <a:lnTo>
                    <a:pt x="132292" y="2929"/>
                  </a:lnTo>
                  <a:lnTo>
                    <a:pt x="124459" y="470"/>
                  </a:lnTo>
                  <a:lnTo>
                    <a:pt x="114558" y="0"/>
                  </a:lnTo>
                  <a:lnTo>
                    <a:pt x="97318" y="5717"/>
                  </a:lnTo>
                  <a:lnTo>
                    <a:pt x="81857" y="17226"/>
                  </a:lnTo>
                  <a:lnTo>
                    <a:pt x="61168" y="43437"/>
                  </a:lnTo>
                  <a:lnTo>
                    <a:pt x="51362" y="63237"/>
                  </a:lnTo>
                  <a:lnTo>
                    <a:pt x="44854" y="105293"/>
                  </a:lnTo>
                  <a:lnTo>
                    <a:pt x="49571" y="131672"/>
                  </a:lnTo>
                  <a:lnTo>
                    <a:pt x="65380" y="163135"/>
                  </a:lnTo>
                  <a:lnTo>
                    <a:pt x="71663" y="171614"/>
                  </a:lnTo>
                  <a:lnTo>
                    <a:pt x="80531" y="177267"/>
                  </a:lnTo>
                  <a:lnTo>
                    <a:pt x="102862" y="183548"/>
                  </a:lnTo>
                  <a:lnTo>
                    <a:pt x="136152" y="181495"/>
                  </a:lnTo>
                  <a:lnTo>
                    <a:pt x="168456" y="16751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452932" y="526424"/>
              <a:ext cx="136872" cy="200043"/>
            </a:xfrm>
            <a:custGeom>
              <a:avLst/>
              <a:gdLst/>
              <a:ahLst/>
              <a:cxnLst/>
              <a:rect l="0" t="0" r="0" b="0"/>
              <a:pathLst>
                <a:path w="136872" h="200043">
                  <a:moveTo>
                    <a:pt x="136871" y="0"/>
                  </a:moveTo>
                  <a:lnTo>
                    <a:pt x="120060" y="19151"/>
                  </a:lnTo>
                  <a:lnTo>
                    <a:pt x="87373" y="78807"/>
                  </a:lnTo>
                  <a:lnTo>
                    <a:pt x="58420" y="132507"/>
                  </a:lnTo>
                  <a:lnTo>
                    <a:pt x="6886" y="192623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431875" y="536953"/>
              <a:ext cx="136872" cy="168457"/>
            </a:xfrm>
            <a:custGeom>
              <a:avLst/>
              <a:gdLst/>
              <a:ahLst/>
              <a:cxnLst/>
              <a:rect l="0" t="0" r="0" b="0"/>
              <a:pathLst>
                <a:path w="136872" h="168457">
                  <a:moveTo>
                    <a:pt x="0" y="0"/>
                  </a:moveTo>
                  <a:lnTo>
                    <a:pt x="16768" y="5589"/>
                  </a:lnTo>
                  <a:lnTo>
                    <a:pt x="31239" y="20811"/>
                  </a:lnTo>
                  <a:lnTo>
                    <a:pt x="82003" y="84206"/>
                  </a:lnTo>
                  <a:lnTo>
                    <a:pt x="117814" y="144277"/>
                  </a:lnTo>
                  <a:lnTo>
                    <a:pt x="136871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674031" y="579067"/>
              <a:ext cx="21058" cy="157928"/>
            </a:xfrm>
            <a:custGeom>
              <a:avLst/>
              <a:gdLst/>
              <a:ahLst/>
              <a:cxnLst/>
              <a:rect l="0" t="0" r="0" b="0"/>
              <a:pathLst>
                <a:path w="21058" h="157928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21057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663502" y="44219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758259" y="505367"/>
              <a:ext cx="126343" cy="187566"/>
            </a:xfrm>
            <a:custGeom>
              <a:avLst/>
              <a:gdLst/>
              <a:ahLst/>
              <a:cxnLst/>
              <a:rect l="0" t="0" r="0" b="0"/>
              <a:pathLst>
                <a:path w="126343" h="187566">
                  <a:moveTo>
                    <a:pt x="0" y="31586"/>
                  </a:moveTo>
                  <a:lnTo>
                    <a:pt x="23719" y="90203"/>
                  </a:lnTo>
                  <a:lnTo>
                    <a:pt x="46842" y="142037"/>
                  </a:lnTo>
                  <a:lnTo>
                    <a:pt x="80879" y="184836"/>
                  </a:lnTo>
                  <a:lnTo>
                    <a:pt x="87844" y="187565"/>
                  </a:lnTo>
                  <a:lnTo>
                    <a:pt x="94828" y="187044"/>
                  </a:lnTo>
                  <a:lnTo>
                    <a:pt x="101823" y="184358"/>
                  </a:lnTo>
                  <a:lnTo>
                    <a:pt x="106486" y="177888"/>
                  </a:lnTo>
                  <a:lnTo>
                    <a:pt x="111668" y="158220"/>
                  </a:lnTo>
                  <a:lnTo>
                    <a:pt x="116164" y="99061"/>
                  </a:lnTo>
                  <a:lnTo>
                    <a:pt x="123985" y="37289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986123" y="502996"/>
              <a:ext cx="151163" cy="215961"/>
            </a:xfrm>
            <a:custGeom>
              <a:avLst/>
              <a:gdLst/>
              <a:ahLst/>
              <a:cxnLst/>
              <a:rect l="0" t="0" r="0" b="0"/>
              <a:pathLst>
                <a:path w="151163" h="215961">
                  <a:moveTo>
                    <a:pt x="3763" y="76071"/>
                  </a:moveTo>
                  <a:lnTo>
                    <a:pt x="20530" y="81660"/>
                  </a:lnTo>
                  <a:lnTo>
                    <a:pt x="38121" y="81285"/>
                  </a:lnTo>
                  <a:lnTo>
                    <a:pt x="57638" y="76048"/>
                  </a:lnTo>
                  <a:lnTo>
                    <a:pt x="95643" y="53623"/>
                  </a:lnTo>
                  <a:lnTo>
                    <a:pt x="103620" y="47068"/>
                  </a:lnTo>
                  <a:lnTo>
                    <a:pt x="107769" y="39188"/>
                  </a:lnTo>
                  <a:lnTo>
                    <a:pt x="109259" y="21074"/>
                  </a:lnTo>
                  <a:lnTo>
                    <a:pt x="105679" y="13670"/>
                  </a:lnTo>
                  <a:lnTo>
                    <a:pt x="92343" y="2324"/>
                  </a:lnTo>
                  <a:lnTo>
                    <a:pt x="83873" y="0"/>
                  </a:lnTo>
                  <a:lnTo>
                    <a:pt x="55185" y="2319"/>
                  </a:lnTo>
                  <a:lnTo>
                    <a:pt x="34806" y="7417"/>
                  </a:lnTo>
                  <a:lnTo>
                    <a:pt x="26798" y="12754"/>
                  </a:lnTo>
                  <a:lnTo>
                    <a:pt x="14780" y="28043"/>
                  </a:lnTo>
                  <a:lnTo>
                    <a:pt x="1438" y="56381"/>
                  </a:lnTo>
                  <a:lnTo>
                    <a:pt x="0" y="79798"/>
                  </a:lnTo>
                  <a:lnTo>
                    <a:pt x="8887" y="119289"/>
                  </a:lnTo>
                  <a:lnTo>
                    <a:pt x="39532" y="178945"/>
                  </a:lnTo>
                  <a:lnTo>
                    <a:pt x="53195" y="196272"/>
                  </a:lnTo>
                  <a:lnTo>
                    <a:pt x="79631" y="213591"/>
                  </a:lnTo>
                  <a:lnTo>
                    <a:pt x="102602" y="215960"/>
                  </a:lnTo>
                  <a:lnTo>
                    <a:pt x="124900" y="213113"/>
                  </a:lnTo>
                  <a:lnTo>
                    <a:pt x="151162" y="2024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558424" y="336911"/>
              <a:ext cx="42115" cy="389556"/>
            </a:xfrm>
            <a:custGeom>
              <a:avLst/>
              <a:gdLst/>
              <a:ahLst/>
              <a:cxnLst/>
              <a:rect l="0" t="0" r="0" b="0"/>
              <a:pathLst>
                <a:path w="42115" h="389556">
                  <a:moveTo>
                    <a:pt x="0" y="0"/>
                  </a:moveTo>
                  <a:lnTo>
                    <a:pt x="0" y="58617"/>
                  </a:lnTo>
                  <a:lnTo>
                    <a:pt x="1170" y="111621"/>
                  </a:lnTo>
                  <a:lnTo>
                    <a:pt x="9065" y="173493"/>
                  </a:lnTo>
                  <a:lnTo>
                    <a:pt x="18645" y="227250"/>
                  </a:lnTo>
                  <a:lnTo>
                    <a:pt x="28683" y="279116"/>
                  </a:lnTo>
                  <a:lnTo>
                    <a:pt x="36602" y="339404"/>
                  </a:lnTo>
                  <a:lnTo>
                    <a:pt x="42114" y="3895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397724" y="254510"/>
              <a:ext cx="324800" cy="271915"/>
            </a:xfrm>
            <a:custGeom>
              <a:avLst/>
              <a:gdLst/>
              <a:ahLst/>
              <a:cxnLst/>
              <a:rect l="0" t="0" r="0" b="0"/>
              <a:pathLst>
                <a:path w="324800" h="271915">
                  <a:moveTo>
                    <a:pt x="13302" y="166629"/>
                  </a:moveTo>
                  <a:lnTo>
                    <a:pt x="2123" y="155451"/>
                  </a:lnTo>
                  <a:lnTo>
                    <a:pt x="0" y="147479"/>
                  </a:lnTo>
                  <a:lnTo>
                    <a:pt x="761" y="126143"/>
                  </a:lnTo>
                  <a:lnTo>
                    <a:pt x="8118" y="107301"/>
                  </a:lnTo>
                  <a:lnTo>
                    <a:pt x="52219" y="45485"/>
                  </a:lnTo>
                  <a:lnTo>
                    <a:pt x="78645" y="23240"/>
                  </a:lnTo>
                  <a:lnTo>
                    <a:pt x="114291" y="7420"/>
                  </a:lnTo>
                  <a:lnTo>
                    <a:pt x="168257" y="0"/>
                  </a:lnTo>
                  <a:lnTo>
                    <a:pt x="220858" y="1654"/>
                  </a:lnTo>
                  <a:lnTo>
                    <a:pt x="232391" y="4003"/>
                  </a:lnTo>
                  <a:lnTo>
                    <a:pt x="265390" y="24077"/>
                  </a:lnTo>
                  <a:lnTo>
                    <a:pt x="299576" y="63472"/>
                  </a:lnTo>
                  <a:lnTo>
                    <a:pt x="314450" y="88416"/>
                  </a:lnTo>
                  <a:lnTo>
                    <a:pt x="324799" y="134356"/>
                  </a:lnTo>
                  <a:lnTo>
                    <a:pt x="322276" y="179424"/>
                  </a:lnTo>
                  <a:lnTo>
                    <a:pt x="314010" y="201952"/>
                  </a:lnTo>
                  <a:lnTo>
                    <a:pt x="301368" y="219763"/>
                  </a:lnTo>
                  <a:lnTo>
                    <a:pt x="246677" y="262291"/>
                  </a:lnTo>
                  <a:lnTo>
                    <a:pt x="223871" y="2719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716352" y="515896"/>
              <a:ext cx="94757" cy="192757"/>
            </a:xfrm>
            <a:custGeom>
              <a:avLst/>
              <a:gdLst/>
              <a:ahLst/>
              <a:cxnLst/>
              <a:rect l="0" t="0" r="0" b="0"/>
              <a:pathLst>
                <a:path w="94757" h="192757">
                  <a:moveTo>
                    <a:pt x="0" y="63171"/>
                  </a:moveTo>
                  <a:lnTo>
                    <a:pt x="14654" y="121788"/>
                  </a:lnTo>
                  <a:lnTo>
                    <a:pt x="31667" y="178385"/>
                  </a:lnTo>
                  <a:lnTo>
                    <a:pt x="36301" y="192756"/>
                  </a:lnTo>
                  <a:lnTo>
                    <a:pt x="20511" y="137407"/>
                  </a:lnTo>
                  <a:lnTo>
                    <a:pt x="13486" y="102324"/>
                  </a:lnTo>
                  <a:lnTo>
                    <a:pt x="14524" y="62294"/>
                  </a:lnTo>
                  <a:lnTo>
                    <a:pt x="16702" y="48548"/>
                  </a:lnTo>
                  <a:lnTo>
                    <a:pt x="21663" y="38214"/>
                  </a:lnTo>
                  <a:lnTo>
                    <a:pt x="36534" y="23613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867698" y="536953"/>
              <a:ext cx="117965" cy="173704"/>
            </a:xfrm>
            <a:custGeom>
              <a:avLst/>
              <a:gdLst/>
              <a:ahLst/>
              <a:cxnLst/>
              <a:rect l="0" t="0" r="0" b="0"/>
              <a:pathLst>
                <a:path w="117965" h="173704">
                  <a:moveTo>
                    <a:pt x="90809" y="0"/>
                  </a:moveTo>
                  <a:lnTo>
                    <a:pt x="66763" y="9575"/>
                  </a:lnTo>
                  <a:lnTo>
                    <a:pt x="10111" y="59898"/>
                  </a:lnTo>
                  <a:lnTo>
                    <a:pt x="2301" y="80044"/>
                  </a:lnTo>
                  <a:lnTo>
                    <a:pt x="0" y="104595"/>
                  </a:lnTo>
                  <a:lnTo>
                    <a:pt x="2876" y="131105"/>
                  </a:lnTo>
                  <a:lnTo>
                    <a:pt x="14293" y="152245"/>
                  </a:lnTo>
                  <a:lnTo>
                    <a:pt x="22251" y="161158"/>
                  </a:lnTo>
                  <a:lnTo>
                    <a:pt x="43571" y="171062"/>
                  </a:lnTo>
                  <a:lnTo>
                    <a:pt x="55808" y="173703"/>
                  </a:lnTo>
                  <a:lnTo>
                    <a:pt x="66305" y="173123"/>
                  </a:lnTo>
                  <a:lnTo>
                    <a:pt x="84208" y="166241"/>
                  </a:lnTo>
                  <a:lnTo>
                    <a:pt x="107441" y="143623"/>
                  </a:lnTo>
                  <a:lnTo>
                    <a:pt x="115749" y="121544"/>
                  </a:lnTo>
                  <a:lnTo>
                    <a:pt x="117964" y="109105"/>
                  </a:lnTo>
                  <a:lnTo>
                    <a:pt x="114187" y="85926"/>
                  </a:lnTo>
                  <a:lnTo>
                    <a:pt x="98906" y="56265"/>
                  </a:lnTo>
                  <a:lnTo>
                    <a:pt x="80281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045306" y="520825"/>
              <a:ext cx="165886" cy="174056"/>
            </a:xfrm>
            <a:custGeom>
              <a:avLst/>
              <a:gdLst/>
              <a:ahLst/>
              <a:cxnLst/>
              <a:rect l="0" t="0" r="0" b="0"/>
              <a:pathLst>
                <a:path w="165886" h="174056">
                  <a:moveTo>
                    <a:pt x="7958" y="68770"/>
                  </a:moveTo>
                  <a:lnTo>
                    <a:pt x="22612" y="121798"/>
                  </a:lnTo>
                  <a:lnTo>
                    <a:pt x="32707" y="158702"/>
                  </a:lnTo>
                  <a:lnTo>
                    <a:pt x="32646" y="164989"/>
                  </a:lnTo>
                  <a:lnTo>
                    <a:pt x="30266" y="166842"/>
                  </a:lnTo>
                  <a:lnTo>
                    <a:pt x="26340" y="165737"/>
                  </a:lnTo>
                  <a:lnTo>
                    <a:pt x="18857" y="155150"/>
                  </a:lnTo>
                  <a:lnTo>
                    <a:pt x="4522" y="114169"/>
                  </a:lnTo>
                  <a:lnTo>
                    <a:pt x="0" y="62184"/>
                  </a:lnTo>
                  <a:lnTo>
                    <a:pt x="3641" y="38937"/>
                  </a:lnTo>
                  <a:lnTo>
                    <a:pt x="12278" y="20026"/>
                  </a:lnTo>
                  <a:lnTo>
                    <a:pt x="17857" y="11708"/>
                  </a:lnTo>
                  <a:lnTo>
                    <a:pt x="26256" y="6162"/>
                  </a:lnTo>
                  <a:lnTo>
                    <a:pt x="48066" y="0"/>
                  </a:lnTo>
                  <a:lnTo>
                    <a:pt x="81063" y="2121"/>
                  </a:lnTo>
                  <a:lnTo>
                    <a:pt x="99330" y="13412"/>
                  </a:lnTo>
                  <a:lnTo>
                    <a:pt x="130122" y="49257"/>
                  </a:lnTo>
                  <a:lnTo>
                    <a:pt x="154345" y="108892"/>
                  </a:lnTo>
                  <a:lnTo>
                    <a:pt x="162466" y="141880"/>
                  </a:lnTo>
                  <a:lnTo>
                    <a:pt x="165885" y="1740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256660" y="523651"/>
              <a:ext cx="136445" cy="168318"/>
            </a:xfrm>
            <a:custGeom>
              <a:avLst/>
              <a:gdLst/>
              <a:ahLst/>
              <a:cxnLst/>
              <a:rect l="0" t="0" r="0" b="0"/>
              <a:pathLst>
                <a:path w="136445" h="168318">
                  <a:moveTo>
                    <a:pt x="101930" y="13302"/>
                  </a:moveTo>
                  <a:lnTo>
                    <a:pt x="90752" y="2123"/>
                  </a:lnTo>
                  <a:lnTo>
                    <a:pt x="82780" y="0"/>
                  </a:lnTo>
                  <a:lnTo>
                    <a:pt x="61444" y="761"/>
                  </a:lnTo>
                  <a:lnTo>
                    <a:pt x="39482" y="11238"/>
                  </a:lnTo>
                  <a:lnTo>
                    <a:pt x="20364" y="27592"/>
                  </a:lnTo>
                  <a:lnTo>
                    <a:pt x="7967" y="46559"/>
                  </a:lnTo>
                  <a:lnTo>
                    <a:pt x="0" y="82557"/>
                  </a:lnTo>
                  <a:lnTo>
                    <a:pt x="4375" y="106083"/>
                  </a:lnTo>
                  <a:lnTo>
                    <a:pt x="19993" y="135939"/>
                  </a:lnTo>
                  <a:lnTo>
                    <a:pt x="33928" y="150865"/>
                  </a:lnTo>
                  <a:lnTo>
                    <a:pt x="51820" y="161399"/>
                  </a:lnTo>
                  <a:lnTo>
                    <a:pt x="87213" y="168317"/>
                  </a:lnTo>
                  <a:lnTo>
                    <a:pt x="107477" y="163696"/>
                  </a:lnTo>
                  <a:lnTo>
                    <a:pt x="116157" y="159188"/>
                  </a:lnTo>
                  <a:lnTo>
                    <a:pt x="128920" y="144821"/>
                  </a:lnTo>
                  <a:lnTo>
                    <a:pt x="133962" y="136076"/>
                  </a:lnTo>
                  <a:lnTo>
                    <a:pt x="136444" y="110762"/>
                  </a:lnTo>
                  <a:lnTo>
                    <a:pt x="128505" y="58030"/>
                  </a:lnTo>
                  <a:lnTo>
                    <a:pt x="112459" y="277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421761" y="494839"/>
              <a:ext cx="165669" cy="189516"/>
            </a:xfrm>
            <a:custGeom>
              <a:avLst/>
              <a:gdLst/>
              <a:ahLst/>
              <a:cxnLst/>
              <a:rect l="0" t="0" r="0" b="0"/>
              <a:pathLst>
                <a:path w="165669" h="189516">
                  <a:moveTo>
                    <a:pt x="0" y="0"/>
                  </a:moveTo>
                  <a:lnTo>
                    <a:pt x="16789" y="55045"/>
                  </a:lnTo>
                  <a:lnTo>
                    <a:pt x="20214" y="106453"/>
                  </a:lnTo>
                  <a:lnTo>
                    <a:pt x="26480" y="156078"/>
                  </a:lnTo>
                  <a:lnTo>
                    <a:pt x="41795" y="175043"/>
                  </a:lnTo>
                  <a:lnTo>
                    <a:pt x="52430" y="183376"/>
                  </a:lnTo>
                  <a:lnTo>
                    <a:pt x="76725" y="189515"/>
                  </a:lnTo>
                  <a:lnTo>
                    <a:pt x="100780" y="187174"/>
                  </a:lnTo>
                  <a:lnTo>
                    <a:pt x="127477" y="172702"/>
                  </a:lnTo>
                  <a:lnTo>
                    <a:pt x="142834" y="160205"/>
                  </a:lnTo>
                  <a:lnTo>
                    <a:pt x="159045" y="134426"/>
                  </a:lnTo>
                  <a:lnTo>
                    <a:pt x="165668" y="98971"/>
                  </a:lnTo>
                  <a:lnTo>
                    <a:pt x="162041" y="64420"/>
                  </a:lnTo>
                  <a:lnTo>
                    <a:pt x="147399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632331" y="482977"/>
              <a:ext cx="172634" cy="169790"/>
            </a:xfrm>
            <a:custGeom>
              <a:avLst/>
              <a:gdLst/>
              <a:ahLst/>
              <a:cxnLst/>
              <a:rect l="0" t="0" r="0" b="0"/>
              <a:pathLst>
                <a:path w="172634" h="169790">
                  <a:moveTo>
                    <a:pt x="0" y="32919"/>
                  </a:moveTo>
                  <a:lnTo>
                    <a:pt x="17958" y="96347"/>
                  </a:lnTo>
                  <a:lnTo>
                    <a:pt x="36301" y="159500"/>
                  </a:lnTo>
                  <a:lnTo>
                    <a:pt x="35899" y="159420"/>
                  </a:lnTo>
                  <a:lnTo>
                    <a:pt x="24918" y="116518"/>
                  </a:lnTo>
                  <a:lnTo>
                    <a:pt x="24939" y="63687"/>
                  </a:lnTo>
                  <a:lnTo>
                    <a:pt x="30971" y="38405"/>
                  </a:lnTo>
                  <a:lnTo>
                    <a:pt x="41451" y="19369"/>
                  </a:lnTo>
                  <a:lnTo>
                    <a:pt x="57027" y="6230"/>
                  </a:lnTo>
                  <a:lnTo>
                    <a:pt x="66094" y="1088"/>
                  </a:lnTo>
                  <a:lnTo>
                    <a:pt x="74479" y="0"/>
                  </a:lnTo>
                  <a:lnTo>
                    <a:pt x="90034" y="5030"/>
                  </a:lnTo>
                  <a:lnTo>
                    <a:pt x="117534" y="21016"/>
                  </a:lnTo>
                  <a:lnTo>
                    <a:pt x="142319" y="51749"/>
                  </a:lnTo>
                  <a:lnTo>
                    <a:pt x="167325" y="106325"/>
                  </a:lnTo>
                  <a:lnTo>
                    <a:pt x="172633" y="127545"/>
                  </a:lnTo>
                  <a:lnTo>
                    <a:pt x="168456" y="1697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31668" y="758180"/>
              <a:ext cx="3404983" cy="210442"/>
            </a:xfrm>
            <a:custGeom>
              <a:avLst/>
              <a:gdLst/>
              <a:ahLst/>
              <a:cxnLst/>
              <a:rect l="0" t="0" r="0" b="0"/>
              <a:pathLst>
                <a:path w="3404983" h="210442">
                  <a:moveTo>
                    <a:pt x="3404982" y="24143"/>
                  </a:moveTo>
                  <a:lnTo>
                    <a:pt x="3385009" y="22456"/>
                  </a:lnTo>
                  <a:lnTo>
                    <a:pt x="3332883" y="21381"/>
                  </a:lnTo>
                  <a:lnTo>
                    <a:pt x="3282344" y="17943"/>
                  </a:lnTo>
                  <a:lnTo>
                    <a:pt x="3235784" y="12635"/>
                  </a:lnTo>
                  <a:lnTo>
                    <a:pt x="3183773" y="11062"/>
                  </a:lnTo>
                  <a:lnTo>
                    <a:pt x="3129368" y="10596"/>
                  </a:lnTo>
                  <a:lnTo>
                    <a:pt x="3084749" y="10487"/>
                  </a:lnTo>
                  <a:lnTo>
                    <a:pt x="3037622" y="10439"/>
                  </a:lnTo>
                  <a:lnTo>
                    <a:pt x="2981819" y="10411"/>
                  </a:lnTo>
                  <a:lnTo>
                    <a:pt x="2921042" y="3166"/>
                  </a:lnTo>
                  <a:lnTo>
                    <a:pt x="2863976" y="522"/>
                  </a:lnTo>
                  <a:lnTo>
                    <a:pt x="2807643" y="0"/>
                  </a:lnTo>
                  <a:lnTo>
                    <a:pt x="2751456" y="1067"/>
                  </a:lnTo>
                  <a:lnTo>
                    <a:pt x="2695297" y="8210"/>
                  </a:lnTo>
                  <a:lnTo>
                    <a:pt x="2633554" y="9967"/>
                  </a:lnTo>
                  <a:lnTo>
                    <a:pt x="2573439" y="11484"/>
                  </a:lnTo>
                  <a:lnTo>
                    <a:pt x="2513384" y="18716"/>
                  </a:lnTo>
                  <a:lnTo>
                    <a:pt x="2462801" y="20273"/>
                  </a:lnTo>
                  <a:lnTo>
                    <a:pt x="2413889" y="20734"/>
                  </a:lnTo>
                  <a:lnTo>
                    <a:pt x="2366641" y="20871"/>
                  </a:lnTo>
                  <a:lnTo>
                    <a:pt x="2303863" y="20917"/>
                  </a:lnTo>
                  <a:lnTo>
                    <a:pt x="2255012" y="20925"/>
                  </a:lnTo>
                  <a:lnTo>
                    <a:pt x="2203492" y="26517"/>
                  </a:lnTo>
                  <a:lnTo>
                    <a:pt x="2151183" y="29993"/>
                  </a:lnTo>
                  <a:lnTo>
                    <a:pt x="2098639" y="31023"/>
                  </a:lnTo>
                  <a:lnTo>
                    <a:pt x="2046026" y="36918"/>
                  </a:lnTo>
                  <a:lnTo>
                    <a:pt x="1987803" y="40484"/>
                  </a:lnTo>
                  <a:lnTo>
                    <a:pt x="1931687" y="41540"/>
                  </a:lnTo>
                  <a:lnTo>
                    <a:pt x="1878015" y="41853"/>
                  </a:lnTo>
                  <a:lnTo>
                    <a:pt x="1819479" y="47535"/>
                  </a:lnTo>
                  <a:lnTo>
                    <a:pt x="1763270" y="51039"/>
                  </a:lnTo>
                  <a:lnTo>
                    <a:pt x="1703982" y="52077"/>
                  </a:lnTo>
                  <a:lnTo>
                    <a:pt x="1647551" y="52384"/>
                  </a:lnTo>
                  <a:lnTo>
                    <a:pt x="1588196" y="52475"/>
                  </a:lnTo>
                  <a:lnTo>
                    <a:pt x="1531745" y="58092"/>
                  </a:lnTo>
                  <a:lnTo>
                    <a:pt x="1472385" y="61575"/>
                  </a:lnTo>
                  <a:lnTo>
                    <a:pt x="1415932" y="68197"/>
                  </a:lnTo>
                  <a:lnTo>
                    <a:pt x="1356572" y="71979"/>
                  </a:lnTo>
                  <a:lnTo>
                    <a:pt x="1294530" y="73099"/>
                  </a:lnTo>
                  <a:lnTo>
                    <a:pt x="1231693" y="73431"/>
                  </a:lnTo>
                  <a:lnTo>
                    <a:pt x="1168621" y="79119"/>
                  </a:lnTo>
                  <a:lnTo>
                    <a:pt x="1111069" y="82624"/>
                  </a:lnTo>
                  <a:lnTo>
                    <a:pt x="1051382" y="89251"/>
                  </a:lnTo>
                  <a:lnTo>
                    <a:pt x="989244" y="93035"/>
                  </a:lnTo>
                  <a:lnTo>
                    <a:pt x="926379" y="99745"/>
                  </a:lnTo>
                  <a:lnTo>
                    <a:pt x="863299" y="103553"/>
                  </a:lnTo>
                  <a:lnTo>
                    <a:pt x="805744" y="110270"/>
                  </a:lnTo>
                  <a:lnTo>
                    <a:pt x="746056" y="114081"/>
                  </a:lnTo>
                  <a:lnTo>
                    <a:pt x="683918" y="120799"/>
                  </a:lnTo>
                  <a:lnTo>
                    <a:pt x="621053" y="130198"/>
                  </a:lnTo>
                  <a:lnTo>
                    <a:pt x="557972" y="140392"/>
                  </a:lnTo>
                  <a:lnTo>
                    <a:pt x="494828" y="145232"/>
                  </a:lnTo>
                  <a:lnTo>
                    <a:pt x="431665" y="152256"/>
                  </a:lnTo>
                  <a:lnTo>
                    <a:pt x="368496" y="161746"/>
                  </a:lnTo>
                  <a:lnTo>
                    <a:pt x="305326" y="166377"/>
                  </a:lnTo>
                  <a:lnTo>
                    <a:pt x="242155" y="173339"/>
                  </a:lnTo>
                  <a:lnTo>
                    <a:pt x="196922" y="179523"/>
                  </a:lnTo>
                  <a:lnTo>
                    <a:pt x="151862" y="186171"/>
                  </a:lnTo>
                  <a:lnTo>
                    <a:pt x="94779" y="196491"/>
                  </a:lnTo>
                  <a:lnTo>
                    <a:pt x="36096" y="207339"/>
                  </a:lnTo>
                  <a:lnTo>
                    <a:pt x="0" y="2104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253513" y="431668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44554" y="1465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4643500" y="200041"/>
            <a:ext cx="5191523" cy="642239"/>
            <a:chOff x="4643500" y="200041"/>
            <a:chExt cx="5191523" cy="642239"/>
          </a:xfrm>
        </p:grpSpPr>
        <p:sp>
          <p:nvSpPr>
            <p:cNvPr id="26" name="Freeform 25"/>
            <p:cNvSpPr/>
            <p:nvPr/>
          </p:nvSpPr>
          <p:spPr>
            <a:xfrm>
              <a:off x="4643500" y="200041"/>
              <a:ext cx="315423" cy="570715"/>
            </a:xfrm>
            <a:custGeom>
              <a:avLst/>
              <a:gdLst/>
              <a:ahLst/>
              <a:cxnLst/>
              <a:rect l="0" t="0" r="0" b="0"/>
              <a:pathLst>
                <a:path w="315423" h="570715">
                  <a:moveTo>
                    <a:pt x="52209" y="31585"/>
                  </a:moveTo>
                  <a:lnTo>
                    <a:pt x="31966" y="90202"/>
                  </a:lnTo>
                  <a:lnTo>
                    <a:pt x="18396" y="141760"/>
                  </a:lnTo>
                  <a:lnTo>
                    <a:pt x="6966" y="201490"/>
                  </a:lnTo>
                  <a:lnTo>
                    <a:pt x="1759" y="252463"/>
                  </a:lnTo>
                  <a:lnTo>
                    <a:pt x="0" y="315118"/>
                  </a:lnTo>
                  <a:lnTo>
                    <a:pt x="865" y="378288"/>
                  </a:lnTo>
                  <a:lnTo>
                    <a:pt x="8011" y="438469"/>
                  </a:lnTo>
                  <a:lnTo>
                    <a:pt x="24025" y="495143"/>
                  </a:lnTo>
                  <a:lnTo>
                    <a:pt x="49372" y="545462"/>
                  </a:lnTo>
                  <a:lnTo>
                    <a:pt x="66156" y="561402"/>
                  </a:lnTo>
                  <a:lnTo>
                    <a:pt x="75545" y="567291"/>
                  </a:lnTo>
                  <a:lnTo>
                    <a:pt x="98456" y="570714"/>
                  </a:lnTo>
                  <a:lnTo>
                    <a:pt x="123066" y="567166"/>
                  </a:lnTo>
                  <a:lnTo>
                    <a:pt x="155482" y="552014"/>
                  </a:lnTo>
                  <a:lnTo>
                    <a:pt x="216940" y="498252"/>
                  </a:lnTo>
                  <a:lnTo>
                    <a:pt x="250186" y="441572"/>
                  </a:lnTo>
                  <a:lnTo>
                    <a:pt x="276328" y="378971"/>
                  </a:lnTo>
                  <a:lnTo>
                    <a:pt x="294300" y="318043"/>
                  </a:lnTo>
                  <a:lnTo>
                    <a:pt x="304875" y="272439"/>
                  </a:lnTo>
                  <a:lnTo>
                    <a:pt x="310734" y="229879"/>
                  </a:lnTo>
                  <a:lnTo>
                    <a:pt x="313338" y="183667"/>
                  </a:lnTo>
                  <a:lnTo>
                    <a:pt x="314496" y="138951"/>
                  </a:lnTo>
                  <a:lnTo>
                    <a:pt x="315148" y="77436"/>
                  </a:lnTo>
                  <a:lnTo>
                    <a:pt x="315341" y="31523"/>
                  </a:lnTo>
                  <a:lnTo>
                    <a:pt x="31542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030611" y="468193"/>
              <a:ext cx="170196" cy="268802"/>
            </a:xfrm>
            <a:custGeom>
              <a:avLst/>
              <a:gdLst/>
              <a:ahLst/>
              <a:cxnLst/>
              <a:rect l="0" t="0" r="0" b="0"/>
              <a:pathLst>
                <a:path w="170196" h="268802">
                  <a:moveTo>
                    <a:pt x="138881" y="5589"/>
                  </a:moveTo>
                  <a:lnTo>
                    <a:pt x="122114" y="0"/>
                  </a:lnTo>
                  <a:lnTo>
                    <a:pt x="104522" y="375"/>
                  </a:lnTo>
                  <a:lnTo>
                    <a:pt x="64634" y="10148"/>
                  </a:lnTo>
                  <a:lnTo>
                    <a:pt x="47000" y="22823"/>
                  </a:lnTo>
                  <a:lnTo>
                    <a:pt x="10578" y="62407"/>
                  </a:lnTo>
                  <a:lnTo>
                    <a:pt x="749" y="81144"/>
                  </a:lnTo>
                  <a:lnTo>
                    <a:pt x="0" y="89884"/>
                  </a:lnTo>
                  <a:lnTo>
                    <a:pt x="5406" y="105835"/>
                  </a:lnTo>
                  <a:lnTo>
                    <a:pt x="12463" y="111024"/>
                  </a:lnTo>
                  <a:lnTo>
                    <a:pt x="75549" y="128897"/>
                  </a:lnTo>
                  <a:lnTo>
                    <a:pt x="133921" y="146031"/>
                  </a:lnTo>
                  <a:lnTo>
                    <a:pt x="154614" y="159255"/>
                  </a:lnTo>
                  <a:lnTo>
                    <a:pt x="163408" y="167694"/>
                  </a:lnTo>
                  <a:lnTo>
                    <a:pt x="168100" y="178000"/>
                  </a:lnTo>
                  <a:lnTo>
                    <a:pt x="170195" y="201929"/>
                  </a:lnTo>
                  <a:lnTo>
                    <a:pt x="166776" y="212521"/>
                  </a:lnTo>
                  <a:lnTo>
                    <a:pt x="153618" y="230530"/>
                  </a:lnTo>
                  <a:lnTo>
                    <a:pt x="132953" y="243213"/>
                  </a:lnTo>
                  <a:lnTo>
                    <a:pt x="108170" y="251580"/>
                  </a:lnTo>
                  <a:lnTo>
                    <a:pt x="45857" y="262981"/>
                  </a:lnTo>
                  <a:lnTo>
                    <a:pt x="23068" y="26880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232663" y="515293"/>
              <a:ext cx="136871" cy="200645"/>
            </a:xfrm>
            <a:custGeom>
              <a:avLst/>
              <a:gdLst/>
              <a:ahLst/>
              <a:cxnLst/>
              <a:rect l="0" t="0" r="0" b="0"/>
              <a:pathLst>
                <a:path w="136871" h="200645">
                  <a:moveTo>
                    <a:pt x="0" y="95359"/>
                  </a:moveTo>
                  <a:lnTo>
                    <a:pt x="58617" y="80705"/>
                  </a:lnTo>
                  <a:lnTo>
                    <a:pt x="103215" y="65992"/>
                  </a:lnTo>
                  <a:lnTo>
                    <a:pt x="120353" y="54621"/>
                  </a:lnTo>
                  <a:lnTo>
                    <a:pt x="124689" y="47143"/>
                  </a:lnTo>
                  <a:lnTo>
                    <a:pt x="126387" y="29476"/>
                  </a:lnTo>
                  <a:lnTo>
                    <a:pt x="121693" y="21022"/>
                  </a:lnTo>
                  <a:lnTo>
                    <a:pt x="103998" y="5389"/>
                  </a:lnTo>
                  <a:lnTo>
                    <a:pt x="80537" y="0"/>
                  </a:lnTo>
                  <a:lnTo>
                    <a:pt x="56851" y="2675"/>
                  </a:lnTo>
                  <a:lnTo>
                    <a:pt x="38525" y="11662"/>
                  </a:lnTo>
                  <a:lnTo>
                    <a:pt x="15054" y="41054"/>
                  </a:lnTo>
                  <a:lnTo>
                    <a:pt x="9810" y="66155"/>
                  </a:lnTo>
                  <a:lnTo>
                    <a:pt x="15976" y="114807"/>
                  </a:lnTo>
                  <a:lnTo>
                    <a:pt x="30730" y="147525"/>
                  </a:lnTo>
                  <a:lnTo>
                    <a:pt x="55508" y="173857"/>
                  </a:lnTo>
                  <a:lnTo>
                    <a:pt x="85077" y="190888"/>
                  </a:lnTo>
                  <a:lnTo>
                    <a:pt x="136870" y="20064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444101" y="276019"/>
              <a:ext cx="146532" cy="450053"/>
            </a:xfrm>
            <a:custGeom>
              <a:avLst/>
              <a:gdLst/>
              <a:ahLst/>
              <a:cxnLst/>
              <a:rect l="0" t="0" r="0" b="0"/>
              <a:pathLst>
                <a:path w="146532" h="450053">
                  <a:moveTo>
                    <a:pt x="93888" y="376747"/>
                  </a:moveTo>
                  <a:lnTo>
                    <a:pt x="99478" y="359980"/>
                  </a:lnTo>
                  <a:lnTo>
                    <a:pt x="97364" y="327196"/>
                  </a:lnTo>
                  <a:lnTo>
                    <a:pt x="83740" y="293435"/>
                  </a:lnTo>
                  <a:lnTo>
                    <a:pt x="75424" y="287281"/>
                  </a:lnTo>
                  <a:lnTo>
                    <a:pt x="53707" y="283562"/>
                  </a:lnTo>
                  <a:lnTo>
                    <a:pt x="43704" y="287718"/>
                  </a:lnTo>
                  <a:lnTo>
                    <a:pt x="26351" y="304813"/>
                  </a:lnTo>
                  <a:lnTo>
                    <a:pt x="9016" y="335156"/>
                  </a:lnTo>
                  <a:lnTo>
                    <a:pt x="1084" y="385256"/>
                  </a:lnTo>
                  <a:lnTo>
                    <a:pt x="0" y="412504"/>
                  </a:lnTo>
                  <a:lnTo>
                    <a:pt x="5757" y="433974"/>
                  </a:lnTo>
                  <a:lnTo>
                    <a:pt x="10567" y="442974"/>
                  </a:lnTo>
                  <a:lnTo>
                    <a:pt x="18454" y="447805"/>
                  </a:lnTo>
                  <a:lnTo>
                    <a:pt x="39695" y="450052"/>
                  </a:lnTo>
                  <a:lnTo>
                    <a:pt x="49571" y="445505"/>
                  </a:lnTo>
                  <a:lnTo>
                    <a:pt x="66783" y="427973"/>
                  </a:lnTo>
                  <a:lnTo>
                    <a:pt x="84037" y="397385"/>
                  </a:lnTo>
                  <a:lnTo>
                    <a:pt x="100348" y="341136"/>
                  </a:lnTo>
                  <a:lnTo>
                    <a:pt x="118381" y="282847"/>
                  </a:lnTo>
                  <a:lnTo>
                    <a:pt x="123373" y="228302"/>
                  </a:lnTo>
                  <a:lnTo>
                    <a:pt x="124852" y="165867"/>
                  </a:lnTo>
                  <a:lnTo>
                    <a:pt x="119700" y="102915"/>
                  </a:lnTo>
                  <a:lnTo>
                    <a:pt x="116354" y="50987"/>
                  </a:lnTo>
                  <a:lnTo>
                    <a:pt x="109773" y="11554"/>
                  </a:lnTo>
                  <a:lnTo>
                    <a:pt x="104478" y="4603"/>
                  </a:lnTo>
                  <a:lnTo>
                    <a:pt x="97439" y="1140"/>
                  </a:lnTo>
                  <a:lnTo>
                    <a:pt x="89237" y="0"/>
                  </a:lnTo>
                  <a:lnTo>
                    <a:pt x="83768" y="3920"/>
                  </a:lnTo>
                  <a:lnTo>
                    <a:pt x="77692" y="20753"/>
                  </a:lnTo>
                  <a:lnTo>
                    <a:pt x="73792" y="79263"/>
                  </a:lnTo>
                  <a:lnTo>
                    <a:pt x="73116" y="135746"/>
                  </a:lnTo>
                  <a:lnTo>
                    <a:pt x="74086" y="191216"/>
                  </a:lnTo>
                  <a:lnTo>
                    <a:pt x="81262" y="250415"/>
                  </a:lnTo>
                  <a:lnTo>
                    <a:pt x="90797" y="303181"/>
                  </a:lnTo>
                  <a:lnTo>
                    <a:pt x="102201" y="340912"/>
                  </a:lnTo>
                  <a:lnTo>
                    <a:pt x="146531" y="39780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930439" y="499452"/>
              <a:ext cx="239261" cy="188519"/>
            </a:xfrm>
            <a:custGeom>
              <a:avLst/>
              <a:gdLst/>
              <a:ahLst/>
              <a:cxnLst/>
              <a:rect l="0" t="0" r="0" b="0"/>
              <a:pathLst>
                <a:path w="239261" h="188519">
                  <a:moveTo>
                    <a:pt x="144504" y="79615"/>
                  </a:moveTo>
                  <a:lnTo>
                    <a:pt x="125376" y="26910"/>
                  </a:lnTo>
                  <a:lnTo>
                    <a:pt x="114166" y="10957"/>
                  </a:lnTo>
                  <a:lnTo>
                    <a:pt x="95145" y="2307"/>
                  </a:lnTo>
                  <a:lnTo>
                    <a:pt x="83522" y="0"/>
                  </a:lnTo>
                  <a:lnTo>
                    <a:pt x="61249" y="3676"/>
                  </a:lnTo>
                  <a:lnTo>
                    <a:pt x="32098" y="18900"/>
                  </a:lnTo>
                  <a:lnTo>
                    <a:pt x="17337" y="32743"/>
                  </a:lnTo>
                  <a:lnTo>
                    <a:pt x="6877" y="50594"/>
                  </a:lnTo>
                  <a:lnTo>
                    <a:pt x="0" y="91553"/>
                  </a:lnTo>
                  <a:lnTo>
                    <a:pt x="3552" y="135145"/>
                  </a:lnTo>
                  <a:lnTo>
                    <a:pt x="17602" y="172107"/>
                  </a:lnTo>
                  <a:lnTo>
                    <a:pt x="25978" y="179881"/>
                  </a:lnTo>
                  <a:lnTo>
                    <a:pt x="47762" y="188518"/>
                  </a:lnTo>
                  <a:lnTo>
                    <a:pt x="60122" y="187312"/>
                  </a:lnTo>
                  <a:lnTo>
                    <a:pt x="86334" y="176613"/>
                  </a:lnTo>
                  <a:lnTo>
                    <a:pt x="107342" y="157040"/>
                  </a:lnTo>
                  <a:lnTo>
                    <a:pt x="134303" y="111936"/>
                  </a:lnTo>
                  <a:lnTo>
                    <a:pt x="142488" y="70185"/>
                  </a:lnTo>
                  <a:lnTo>
                    <a:pt x="143160" y="72158"/>
                  </a:lnTo>
                  <a:lnTo>
                    <a:pt x="149827" y="103358"/>
                  </a:lnTo>
                  <a:lnTo>
                    <a:pt x="164669" y="133053"/>
                  </a:lnTo>
                  <a:lnTo>
                    <a:pt x="189473" y="158490"/>
                  </a:lnTo>
                  <a:lnTo>
                    <a:pt x="208944" y="167313"/>
                  </a:lnTo>
                  <a:lnTo>
                    <a:pt x="239260" y="1743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199848" y="447136"/>
              <a:ext cx="165125" cy="240203"/>
            </a:xfrm>
            <a:custGeom>
              <a:avLst/>
              <a:gdLst/>
              <a:ahLst/>
              <a:cxnLst/>
              <a:rect l="0" t="0" r="0" b="0"/>
              <a:pathLst>
                <a:path w="165125" h="240203">
                  <a:moveTo>
                    <a:pt x="117250" y="5589"/>
                  </a:moveTo>
                  <a:lnTo>
                    <a:pt x="100482" y="0"/>
                  </a:lnTo>
                  <a:lnTo>
                    <a:pt x="48904" y="4442"/>
                  </a:lnTo>
                  <a:lnTo>
                    <a:pt x="24873" y="10148"/>
                  </a:lnTo>
                  <a:lnTo>
                    <a:pt x="15891" y="15647"/>
                  </a:lnTo>
                  <a:lnTo>
                    <a:pt x="2792" y="31116"/>
                  </a:lnTo>
                  <a:lnTo>
                    <a:pt x="0" y="40155"/>
                  </a:lnTo>
                  <a:lnTo>
                    <a:pt x="18" y="59556"/>
                  </a:lnTo>
                  <a:lnTo>
                    <a:pt x="7045" y="76758"/>
                  </a:lnTo>
                  <a:lnTo>
                    <a:pt x="12194" y="84620"/>
                  </a:lnTo>
                  <a:lnTo>
                    <a:pt x="27275" y="96476"/>
                  </a:lnTo>
                  <a:lnTo>
                    <a:pt x="86084" y="121063"/>
                  </a:lnTo>
                  <a:lnTo>
                    <a:pt x="127861" y="140962"/>
                  </a:lnTo>
                  <a:lnTo>
                    <a:pt x="153799" y="160603"/>
                  </a:lnTo>
                  <a:lnTo>
                    <a:pt x="162740" y="180549"/>
                  </a:lnTo>
                  <a:lnTo>
                    <a:pt x="165124" y="192419"/>
                  </a:lnTo>
                  <a:lnTo>
                    <a:pt x="164374" y="202672"/>
                  </a:lnTo>
                  <a:lnTo>
                    <a:pt x="157301" y="220303"/>
                  </a:lnTo>
                  <a:lnTo>
                    <a:pt x="140120" y="232819"/>
                  </a:lnTo>
                  <a:lnTo>
                    <a:pt x="128987" y="237794"/>
                  </a:lnTo>
                  <a:lnTo>
                    <a:pt x="107259" y="240202"/>
                  </a:lnTo>
                  <a:lnTo>
                    <a:pt x="53535" y="237806"/>
                  </a:lnTo>
                  <a:lnTo>
                    <a:pt x="22494" y="23721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733687" y="429590"/>
              <a:ext cx="225651" cy="221405"/>
            </a:xfrm>
            <a:custGeom>
              <a:avLst/>
              <a:gdLst/>
              <a:ahLst/>
              <a:cxnLst/>
              <a:rect l="0" t="0" r="0" b="0"/>
              <a:pathLst>
                <a:path w="225651" h="221405">
                  <a:moveTo>
                    <a:pt x="130893" y="54720"/>
                  </a:moveTo>
                  <a:lnTo>
                    <a:pt x="121317" y="30674"/>
                  </a:lnTo>
                  <a:lnTo>
                    <a:pt x="110650" y="16347"/>
                  </a:lnTo>
                  <a:lnTo>
                    <a:pt x="85901" y="717"/>
                  </a:lnTo>
                  <a:lnTo>
                    <a:pt x="77501" y="0"/>
                  </a:lnTo>
                  <a:lnTo>
                    <a:pt x="61930" y="5444"/>
                  </a:lnTo>
                  <a:lnTo>
                    <a:pt x="47210" y="21901"/>
                  </a:lnTo>
                  <a:lnTo>
                    <a:pt x="24286" y="65005"/>
                  </a:lnTo>
                  <a:lnTo>
                    <a:pt x="4839" y="126193"/>
                  </a:lnTo>
                  <a:lnTo>
                    <a:pt x="0" y="149657"/>
                  </a:lnTo>
                  <a:lnTo>
                    <a:pt x="9309" y="211054"/>
                  </a:lnTo>
                  <a:lnTo>
                    <a:pt x="14742" y="217434"/>
                  </a:lnTo>
                  <a:lnTo>
                    <a:pt x="21874" y="220518"/>
                  </a:lnTo>
                  <a:lnTo>
                    <a:pt x="30138" y="221404"/>
                  </a:lnTo>
                  <a:lnTo>
                    <a:pt x="45559" y="216150"/>
                  </a:lnTo>
                  <a:lnTo>
                    <a:pt x="74523" y="193712"/>
                  </a:lnTo>
                  <a:lnTo>
                    <a:pt x="101604" y="158345"/>
                  </a:lnTo>
                  <a:lnTo>
                    <a:pt x="111247" y="138210"/>
                  </a:lnTo>
                  <a:lnTo>
                    <a:pt x="118563" y="90406"/>
                  </a:lnTo>
                  <a:lnTo>
                    <a:pt x="119163" y="91379"/>
                  </a:lnTo>
                  <a:lnTo>
                    <a:pt x="119564" y="96707"/>
                  </a:lnTo>
                  <a:lnTo>
                    <a:pt x="131306" y="120973"/>
                  </a:lnTo>
                  <a:lnTo>
                    <a:pt x="169842" y="166679"/>
                  </a:lnTo>
                  <a:lnTo>
                    <a:pt x="225650" y="21264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256157" y="241819"/>
              <a:ext cx="198020" cy="453017"/>
            </a:xfrm>
            <a:custGeom>
              <a:avLst/>
              <a:gdLst/>
              <a:ahLst/>
              <a:cxnLst/>
              <a:rect l="0" t="0" r="0" b="0"/>
              <a:pathLst>
                <a:path w="198020" h="453017">
                  <a:moveTo>
                    <a:pt x="124319" y="326719"/>
                  </a:moveTo>
                  <a:lnTo>
                    <a:pt x="124319" y="304363"/>
                  </a:lnTo>
                  <a:lnTo>
                    <a:pt x="113141" y="273692"/>
                  </a:lnTo>
                  <a:lnTo>
                    <a:pt x="98294" y="259088"/>
                  </a:lnTo>
                  <a:lnTo>
                    <a:pt x="89421" y="253556"/>
                  </a:lnTo>
                  <a:lnTo>
                    <a:pt x="70205" y="250528"/>
                  </a:lnTo>
                  <a:lnTo>
                    <a:pt x="60167" y="251359"/>
                  </a:lnTo>
                  <a:lnTo>
                    <a:pt x="42775" y="258521"/>
                  </a:lnTo>
                  <a:lnTo>
                    <a:pt x="34861" y="263706"/>
                  </a:lnTo>
                  <a:lnTo>
                    <a:pt x="12545" y="293361"/>
                  </a:lnTo>
                  <a:lnTo>
                    <a:pt x="2294" y="337372"/>
                  </a:lnTo>
                  <a:lnTo>
                    <a:pt x="0" y="395071"/>
                  </a:lnTo>
                  <a:lnTo>
                    <a:pt x="3945" y="419099"/>
                  </a:lnTo>
                  <a:lnTo>
                    <a:pt x="12717" y="438357"/>
                  </a:lnTo>
                  <a:lnTo>
                    <a:pt x="18333" y="446768"/>
                  </a:lnTo>
                  <a:lnTo>
                    <a:pt x="26755" y="451205"/>
                  </a:lnTo>
                  <a:lnTo>
                    <a:pt x="48592" y="453016"/>
                  </a:lnTo>
                  <a:lnTo>
                    <a:pt x="67656" y="446802"/>
                  </a:lnTo>
                  <a:lnTo>
                    <a:pt x="76015" y="441870"/>
                  </a:lnTo>
                  <a:lnTo>
                    <a:pt x="98959" y="412571"/>
                  </a:lnTo>
                  <a:lnTo>
                    <a:pt x="123290" y="358519"/>
                  </a:lnTo>
                  <a:lnTo>
                    <a:pt x="143744" y="305055"/>
                  </a:lnTo>
                  <a:lnTo>
                    <a:pt x="154672" y="247744"/>
                  </a:lnTo>
                  <a:lnTo>
                    <a:pt x="163764" y="188937"/>
                  </a:lnTo>
                  <a:lnTo>
                    <a:pt x="165643" y="126408"/>
                  </a:lnTo>
                  <a:lnTo>
                    <a:pt x="166200" y="66546"/>
                  </a:lnTo>
                  <a:lnTo>
                    <a:pt x="160798" y="5096"/>
                  </a:lnTo>
                  <a:lnTo>
                    <a:pt x="156827" y="0"/>
                  </a:lnTo>
                  <a:lnTo>
                    <a:pt x="151840" y="112"/>
                  </a:lnTo>
                  <a:lnTo>
                    <a:pt x="146176" y="3696"/>
                  </a:lnTo>
                  <a:lnTo>
                    <a:pt x="142400" y="10765"/>
                  </a:lnTo>
                  <a:lnTo>
                    <a:pt x="130253" y="63263"/>
                  </a:lnTo>
                  <a:lnTo>
                    <a:pt x="126077" y="111788"/>
                  </a:lnTo>
                  <a:lnTo>
                    <a:pt x="130430" y="170619"/>
                  </a:lnTo>
                  <a:lnTo>
                    <a:pt x="139128" y="226915"/>
                  </a:lnTo>
                  <a:lnTo>
                    <a:pt x="152548" y="283868"/>
                  </a:lnTo>
                  <a:lnTo>
                    <a:pt x="169583" y="342778"/>
                  </a:lnTo>
                  <a:lnTo>
                    <a:pt x="198019" y="38989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532815" y="536953"/>
              <a:ext cx="16119" cy="126343"/>
            </a:xfrm>
            <a:custGeom>
              <a:avLst/>
              <a:gdLst/>
              <a:ahLst/>
              <a:cxnLst/>
              <a:rect l="0" t="0" r="0" b="0"/>
              <a:pathLst>
                <a:path w="16119" h="126343">
                  <a:moveTo>
                    <a:pt x="5589" y="0"/>
                  </a:moveTo>
                  <a:lnTo>
                    <a:pt x="0" y="16767"/>
                  </a:lnTo>
                  <a:lnTo>
                    <a:pt x="4441" y="69516"/>
                  </a:lnTo>
                  <a:lnTo>
                    <a:pt x="16118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506819" y="410611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607209" y="463253"/>
              <a:ext cx="68066" cy="158199"/>
            </a:xfrm>
            <a:custGeom>
              <a:avLst/>
              <a:gdLst/>
              <a:ahLst/>
              <a:cxnLst/>
              <a:rect l="0" t="0" r="0" b="0"/>
              <a:pathLst>
                <a:path w="68066" h="158199">
                  <a:moveTo>
                    <a:pt x="4894" y="63171"/>
                  </a:moveTo>
                  <a:lnTo>
                    <a:pt x="13959" y="121788"/>
                  </a:lnTo>
                  <a:lnTo>
                    <a:pt x="20578" y="156578"/>
                  </a:lnTo>
                  <a:lnTo>
                    <a:pt x="21199" y="158198"/>
                  </a:lnTo>
                  <a:lnTo>
                    <a:pt x="7678" y="104693"/>
                  </a:lnTo>
                  <a:lnTo>
                    <a:pt x="0" y="72355"/>
                  </a:lnTo>
                  <a:lnTo>
                    <a:pt x="1939" y="46976"/>
                  </a:lnTo>
                  <a:lnTo>
                    <a:pt x="9820" y="26337"/>
                  </a:lnTo>
                  <a:lnTo>
                    <a:pt x="15197" y="17558"/>
                  </a:lnTo>
                  <a:lnTo>
                    <a:pt x="23461" y="11706"/>
                  </a:lnTo>
                  <a:lnTo>
                    <a:pt x="6806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748974" y="451038"/>
              <a:ext cx="126343" cy="194205"/>
            </a:xfrm>
            <a:custGeom>
              <a:avLst/>
              <a:gdLst/>
              <a:ahLst/>
              <a:cxnLst/>
              <a:rect l="0" t="0" r="0" b="0"/>
              <a:pathLst>
                <a:path w="126343" h="194205">
                  <a:moveTo>
                    <a:pt x="0" y="64858"/>
                  </a:moveTo>
                  <a:lnTo>
                    <a:pt x="43962" y="79512"/>
                  </a:lnTo>
                  <a:lnTo>
                    <a:pt x="63992" y="79950"/>
                  </a:lnTo>
                  <a:lnTo>
                    <a:pt x="105447" y="70699"/>
                  </a:lnTo>
                  <a:lnTo>
                    <a:pt x="112412" y="64072"/>
                  </a:lnTo>
                  <a:lnTo>
                    <a:pt x="120151" y="44232"/>
                  </a:lnTo>
                  <a:lnTo>
                    <a:pt x="119875" y="34729"/>
                  </a:lnTo>
                  <a:lnTo>
                    <a:pt x="113329" y="17932"/>
                  </a:lnTo>
                  <a:lnTo>
                    <a:pt x="99501" y="5787"/>
                  </a:lnTo>
                  <a:lnTo>
                    <a:pt x="90900" y="911"/>
                  </a:lnTo>
                  <a:lnTo>
                    <a:pt x="81658" y="0"/>
                  </a:lnTo>
                  <a:lnTo>
                    <a:pt x="62029" y="5226"/>
                  </a:lnTo>
                  <a:lnTo>
                    <a:pt x="31247" y="26912"/>
                  </a:lnTo>
                  <a:lnTo>
                    <a:pt x="19737" y="51893"/>
                  </a:lnTo>
                  <a:lnTo>
                    <a:pt x="15791" y="81322"/>
                  </a:lnTo>
                  <a:lnTo>
                    <a:pt x="22790" y="135224"/>
                  </a:lnTo>
                  <a:lnTo>
                    <a:pt x="30016" y="156963"/>
                  </a:lnTo>
                  <a:lnTo>
                    <a:pt x="41027" y="174424"/>
                  </a:lnTo>
                  <a:lnTo>
                    <a:pt x="56839" y="186863"/>
                  </a:lnTo>
                  <a:lnTo>
                    <a:pt x="65969" y="191818"/>
                  </a:lnTo>
                  <a:lnTo>
                    <a:pt x="85471" y="194204"/>
                  </a:lnTo>
                  <a:lnTo>
                    <a:pt x="126342" y="1912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946142" y="463253"/>
              <a:ext cx="118688" cy="171349"/>
            </a:xfrm>
            <a:custGeom>
              <a:avLst/>
              <a:gdLst/>
              <a:ahLst/>
              <a:cxnLst/>
              <a:rect l="0" t="0" r="0" b="0"/>
              <a:pathLst>
                <a:path w="118688" h="171349">
                  <a:moveTo>
                    <a:pt x="66044" y="0"/>
                  </a:moveTo>
                  <a:lnTo>
                    <a:pt x="41998" y="9576"/>
                  </a:lnTo>
                  <a:lnTo>
                    <a:pt x="27671" y="20244"/>
                  </a:lnTo>
                  <a:lnTo>
                    <a:pt x="16624" y="39023"/>
                  </a:lnTo>
                  <a:lnTo>
                    <a:pt x="0" y="83618"/>
                  </a:lnTo>
                  <a:lnTo>
                    <a:pt x="202" y="121222"/>
                  </a:lnTo>
                  <a:lnTo>
                    <a:pt x="11045" y="142004"/>
                  </a:lnTo>
                  <a:lnTo>
                    <a:pt x="27562" y="157870"/>
                  </a:lnTo>
                  <a:lnTo>
                    <a:pt x="46601" y="168820"/>
                  </a:lnTo>
                  <a:lnTo>
                    <a:pt x="66761" y="171348"/>
                  </a:lnTo>
                  <a:lnTo>
                    <a:pt x="94723" y="166194"/>
                  </a:lnTo>
                  <a:lnTo>
                    <a:pt x="118687" y="157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149057" y="242155"/>
              <a:ext cx="63172" cy="400084"/>
            </a:xfrm>
            <a:custGeom>
              <a:avLst/>
              <a:gdLst/>
              <a:ahLst/>
              <a:cxnLst/>
              <a:rect l="0" t="0" r="0" b="0"/>
              <a:pathLst>
                <a:path w="63172" h="400084">
                  <a:moveTo>
                    <a:pt x="0" y="0"/>
                  </a:moveTo>
                  <a:lnTo>
                    <a:pt x="1170" y="50433"/>
                  </a:lnTo>
                  <a:lnTo>
                    <a:pt x="7235" y="105410"/>
                  </a:lnTo>
                  <a:lnTo>
                    <a:pt x="12997" y="167094"/>
                  </a:lnTo>
                  <a:lnTo>
                    <a:pt x="25054" y="218750"/>
                  </a:lnTo>
                  <a:lnTo>
                    <a:pt x="35239" y="274345"/>
                  </a:lnTo>
                  <a:lnTo>
                    <a:pt x="45666" y="325912"/>
                  </a:lnTo>
                  <a:lnTo>
                    <a:pt x="54843" y="387080"/>
                  </a:lnTo>
                  <a:lnTo>
                    <a:pt x="63171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033243" y="336911"/>
              <a:ext cx="252685" cy="42115"/>
            </a:xfrm>
            <a:custGeom>
              <a:avLst/>
              <a:gdLst/>
              <a:ahLst/>
              <a:cxnLst/>
              <a:rect l="0" t="0" r="0" b="0"/>
              <a:pathLst>
                <a:path w="252685" h="42115">
                  <a:moveTo>
                    <a:pt x="252684" y="0"/>
                  </a:moveTo>
                  <a:lnTo>
                    <a:pt x="198539" y="11453"/>
                  </a:lnTo>
                  <a:lnTo>
                    <a:pt x="143593" y="24749"/>
                  </a:lnTo>
                  <a:lnTo>
                    <a:pt x="80444" y="31405"/>
                  </a:lnTo>
                  <a:lnTo>
                    <a:pt x="27936" y="3965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506058" y="452725"/>
              <a:ext cx="145371" cy="182012"/>
            </a:xfrm>
            <a:custGeom>
              <a:avLst/>
              <a:gdLst/>
              <a:ahLst/>
              <a:cxnLst/>
              <a:rect l="0" t="0" r="0" b="0"/>
              <a:pathLst>
                <a:path w="145371" h="182012">
                  <a:moveTo>
                    <a:pt x="95724" y="0"/>
                  </a:moveTo>
                  <a:lnTo>
                    <a:pt x="43019" y="19128"/>
                  </a:lnTo>
                  <a:lnTo>
                    <a:pt x="27066" y="30338"/>
                  </a:lnTo>
                  <a:lnTo>
                    <a:pt x="4931" y="60982"/>
                  </a:lnTo>
                  <a:lnTo>
                    <a:pt x="0" y="86374"/>
                  </a:lnTo>
                  <a:lnTo>
                    <a:pt x="6366" y="135215"/>
                  </a:lnTo>
                  <a:lnTo>
                    <a:pt x="18575" y="154072"/>
                  </a:lnTo>
                  <a:lnTo>
                    <a:pt x="35699" y="169082"/>
                  </a:lnTo>
                  <a:lnTo>
                    <a:pt x="55008" y="179653"/>
                  </a:lnTo>
                  <a:lnTo>
                    <a:pt x="78408" y="182011"/>
                  </a:lnTo>
                  <a:lnTo>
                    <a:pt x="102066" y="177990"/>
                  </a:lnTo>
                  <a:lnTo>
                    <a:pt x="120379" y="168404"/>
                  </a:lnTo>
                  <a:lnTo>
                    <a:pt x="133198" y="153225"/>
                  </a:lnTo>
                  <a:lnTo>
                    <a:pt x="138254" y="144264"/>
                  </a:lnTo>
                  <a:lnTo>
                    <a:pt x="145370" y="103706"/>
                  </a:lnTo>
                  <a:lnTo>
                    <a:pt x="140796" y="77677"/>
                  </a:lnTo>
                  <a:lnTo>
                    <a:pt x="125067" y="46412"/>
                  </a:lnTo>
                  <a:lnTo>
                    <a:pt x="112275" y="31156"/>
                  </a:lnTo>
                  <a:lnTo>
                    <a:pt x="85195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711530" y="263212"/>
              <a:ext cx="198032" cy="372245"/>
            </a:xfrm>
            <a:custGeom>
              <a:avLst/>
              <a:gdLst/>
              <a:ahLst/>
              <a:cxnLst/>
              <a:rect l="0" t="0" r="0" b="0"/>
              <a:pathLst>
                <a:path w="198032" h="372245">
                  <a:moveTo>
                    <a:pt x="6066" y="0"/>
                  </a:moveTo>
                  <a:lnTo>
                    <a:pt x="0" y="33622"/>
                  </a:lnTo>
                  <a:lnTo>
                    <a:pt x="7640" y="85323"/>
                  </a:lnTo>
                  <a:lnTo>
                    <a:pt x="17061" y="132906"/>
                  </a:lnTo>
                  <a:lnTo>
                    <a:pt x="27261" y="191458"/>
                  </a:lnTo>
                  <a:lnTo>
                    <a:pt x="37693" y="243902"/>
                  </a:lnTo>
                  <a:lnTo>
                    <a:pt x="51697" y="298652"/>
                  </a:lnTo>
                  <a:lnTo>
                    <a:pt x="56630" y="340524"/>
                  </a:lnTo>
                  <a:lnTo>
                    <a:pt x="56153" y="345169"/>
                  </a:lnTo>
                  <a:lnTo>
                    <a:pt x="54665" y="343586"/>
                  </a:lnTo>
                  <a:lnTo>
                    <a:pt x="51063" y="328180"/>
                  </a:lnTo>
                  <a:lnTo>
                    <a:pt x="48750" y="273749"/>
                  </a:lnTo>
                  <a:lnTo>
                    <a:pt x="50773" y="248008"/>
                  </a:lnTo>
                  <a:lnTo>
                    <a:pt x="59471" y="228769"/>
                  </a:lnTo>
                  <a:lnTo>
                    <a:pt x="66235" y="223872"/>
                  </a:lnTo>
                  <a:lnTo>
                    <a:pt x="74256" y="221778"/>
                  </a:lnTo>
                  <a:lnTo>
                    <a:pt x="102310" y="224419"/>
                  </a:lnTo>
                  <a:lnTo>
                    <a:pt x="112343" y="226822"/>
                  </a:lnTo>
                  <a:lnTo>
                    <a:pt x="143230" y="246971"/>
                  </a:lnTo>
                  <a:lnTo>
                    <a:pt x="182768" y="285221"/>
                  </a:lnTo>
                  <a:lnTo>
                    <a:pt x="194955" y="305749"/>
                  </a:lnTo>
                  <a:lnTo>
                    <a:pt x="198031" y="326571"/>
                  </a:lnTo>
                  <a:lnTo>
                    <a:pt x="197213" y="337037"/>
                  </a:lnTo>
                  <a:lnTo>
                    <a:pt x="193159" y="345184"/>
                  </a:lnTo>
                  <a:lnTo>
                    <a:pt x="179295" y="357356"/>
                  </a:lnTo>
                  <a:lnTo>
                    <a:pt x="151760" y="370785"/>
                  </a:lnTo>
                  <a:lnTo>
                    <a:pt x="131650" y="372244"/>
                  </a:lnTo>
                  <a:lnTo>
                    <a:pt x="111014" y="367823"/>
                  </a:lnTo>
                  <a:lnTo>
                    <a:pt x="48180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917637" y="547481"/>
              <a:ext cx="109008" cy="267758"/>
            </a:xfrm>
            <a:custGeom>
              <a:avLst/>
              <a:gdLst/>
              <a:ahLst/>
              <a:cxnLst/>
              <a:rect l="0" t="0" r="0" b="0"/>
              <a:pathLst>
                <a:path w="109008" h="267758">
                  <a:moveTo>
                    <a:pt x="63171" y="0"/>
                  </a:moveTo>
                  <a:lnTo>
                    <a:pt x="57105" y="33622"/>
                  </a:lnTo>
                  <a:lnTo>
                    <a:pt x="67731" y="93407"/>
                  </a:lnTo>
                  <a:lnTo>
                    <a:pt x="82095" y="152245"/>
                  </a:lnTo>
                  <a:lnTo>
                    <a:pt x="103130" y="207022"/>
                  </a:lnTo>
                  <a:lnTo>
                    <a:pt x="109007" y="230050"/>
                  </a:lnTo>
                  <a:lnTo>
                    <a:pt x="107719" y="251983"/>
                  </a:lnTo>
                  <a:lnTo>
                    <a:pt x="102229" y="259236"/>
                  </a:lnTo>
                  <a:lnTo>
                    <a:pt x="83650" y="267295"/>
                  </a:lnTo>
                  <a:lnTo>
                    <a:pt x="62914" y="267757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970280" y="40008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9065036" y="436708"/>
              <a:ext cx="131582" cy="195002"/>
            </a:xfrm>
            <a:custGeom>
              <a:avLst/>
              <a:gdLst/>
              <a:ahLst/>
              <a:cxnLst/>
              <a:rect l="0" t="0" r="0" b="0"/>
              <a:pathLst>
                <a:path w="131582" h="195002">
                  <a:moveTo>
                    <a:pt x="0" y="68659"/>
                  </a:moveTo>
                  <a:lnTo>
                    <a:pt x="16768" y="79838"/>
                  </a:lnTo>
                  <a:lnTo>
                    <a:pt x="49552" y="86789"/>
                  </a:lnTo>
                  <a:lnTo>
                    <a:pt x="88902" y="88849"/>
                  </a:lnTo>
                  <a:lnTo>
                    <a:pt x="100212" y="85629"/>
                  </a:lnTo>
                  <a:lnTo>
                    <a:pt x="119018" y="72692"/>
                  </a:lnTo>
                  <a:lnTo>
                    <a:pt x="128936" y="52124"/>
                  </a:lnTo>
                  <a:lnTo>
                    <a:pt x="131581" y="40088"/>
                  </a:lnTo>
                  <a:lnTo>
                    <a:pt x="131005" y="29725"/>
                  </a:lnTo>
                  <a:lnTo>
                    <a:pt x="124125" y="11971"/>
                  </a:lnTo>
                  <a:lnTo>
                    <a:pt x="115505" y="6301"/>
                  </a:lnTo>
                  <a:lnTo>
                    <a:pt x="90330" y="0"/>
                  </a:lnTo>
                  <a:lnTo>
                    <a:pt x="62764" y="3439"/>
                  </a:lnTo>
                  <a:lnTo>
                    <a:pt x="48861" y="7632"/>
                  </a:lnTo>
                  <a:lnTo>
                    <a:pt x="30295" y="21649"/>
                  </a:lnTo>
                  <a:lnTo>
                    <a:pt x="13265" y="49271"/>
                  </a:lnTo>
                  <a:lnTo>
                    <a:pt x="5896" y="70571"/>
                  </a:lnTo>
                  <a:lnTo>
                    <a:pt x="2620" y="95635"/>
                  </a:lnTo>
                  <a:lnTo>
                    <a:pt x="11954" y="136054"/>
                  </a:lnTo>
                  <a:lnTo>
                    <a:pt x="29539" y="166487"/>
                  </a:lnTo>
                  <a:lnTo>
                    <a:pt x="55156" y="190322"/>
                  </a:lnTo>
                  <a:lnTo>
                    <a:pt x="66016" y="194222"/>
                  </a:lnTo>
                  <a:lnTo>
                    <a:pt x="126342" y="19500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9279639" y="457664"/>
              <a:ext cx="164424" cy="188505"/>
            </a:xfrm>
            <a:custGeom>
              <a:avLst/>
              <a:gdLst/>
              <a:ahLst/>
              <a:cxnLst/>
              <a:rect l="0" t="0" r="0" b="0"/>
              <a:pathLst>
                <a:path w="164424" h="188505">
                  <a:moveTo>
                    <a:pt x="101252" y="5589"/>
                  </a:moveTo>
                  <a:lnTo>
                    <a:pt x="84484" y="0"/>
                  </a:lnTo>
                  <a:lnTo>
                    <a:pt x="66894" y="376"/>
                  </a:lnTo>
                  <a:lnTo>
                    <a:pt x="48547" y="5612"/>
                  </a:lnTo>
                  <a:lnTo>
                    <a:pt x="10459" y="34593"/>
                  </a:lnTo>
                  <a:lnTo>
                    <a:pt x="2408" y="54355"/>
                  </a:lnTo>
                  <a:lnTo>
                    <a:pt x="0" y="78736"/>
                  </a:lnTo>
                  <a:lnTo>
                    <a:pt x="2829" y="105169"/>
                  </a:lnTo>
                  <a:lnTo>
                    <a:pt x="14224" y="129396"/>
                  </a:lnTo>
                  <a:lnTo>
                    <a:pt x="50136" y="173544"/>
                  </a:lnTo>
                  <a:lnTo>
                    <a:pt x="76585" y="185521"/>
                  </a:lnTo>
                  <a:lnTo>
                    <a:pt x="105497" y="188504"/>
                  </a:lnTo>
                  <a:lnTo>
                    <a:pt x="139165" y="178200"/>
                  </a:lnTo>
                  <a:lnTo>
                    <a:pt x="164423" y="1635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9528290" y="273740"/>
              <a:ext cx="42115" cy="419850"/>
            </a:xfrm>
            <a:custGeom>
              <a:avLst/>
              <a:gdLst/>
              <a:ahLst/>
              <a:cxnLst/>
              <a:rect l="0" t="0" r="0" b="0"/>
              <a:pathLst>
                <a:path w="42115" h="419850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0" y="153212"/>
                  </a:lnTo>
                  <a:lnTo>
                    <a:pt x="3119" y="208003"/>
                  </a:lnTo>
                  <a:lnTo>
                    <a:pt x="8334" y="266742"/>
                  </a:lnTo>
                  <a:lnTo>
                    <a:pt x="15684" y="322921"/>
                  </a:lnTo>
                  <a:lnTo>
                    <a:pt x="21165" y="383455"/>
                  </a:lnTo>
                  <a:lnTo>
                    <a:pt x="26174" y="412970"/>
                  </a:lnTo>
                  <a:lnTo>
                    <a:pt x="29148" y="419203"/>
                  </a:lnTo>
                  <a:lnTo>
                    <a:pt x="32300" y="419849"/>
                  </a:lnTo>
                  <a:lnTo>
                    <a:pt x="42114" y="4106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9401948" y="400082"/>
              <a:ext cx="242157" cy="21058"/>
            </a:xfrm>
            <a:custGeom>
              <a:avLst/>
              <a:gdLst/>
              <a:ahLst/>
              <a:cxnLst/>
              <a:rect l="0" t="0" r="0" b="0"/>
              <a:pathLst>
                <a:path w="242157" h="21058">
                  <a:moveTo>
                    <a:pt x="242156" y="0"/>
                  </a:moveTo>
                  <a:lnTo>
                    <a:pt x="183539" y="5590"/>
                  </a:lnTo>
                  <a:lnTo>
                    <a:pt x="120959" y="9553"/>
                  </a:lnTo>
                  <a:lnTo>
                    <a:pt x="70805" y="10240"/>
                  </a:lnTo>
                  <a:lnTo>
                    <a:pt x="20703" y="1359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9749388" y="621181"/>
              <a:ext cx="85635" cy="221099"/>
            </a:xfrm>
            <a:custGeom>
              <a:avLst/>
              <a:gdLst/>
              <a:ahLst/>
              <a:cxnLst/>
              <a:rect l="0" t="0" r="0" b="0"/>
              <a:pathLst>
                <a:path w="85635" h="221099">
                  <a:moveTo>
                    <a:pt x="0" y="0"/>
                  </a:moveTo>
                  <a:lnTo>
                    <a:pt x="25216" y="19150"/>
                  </a:lnTo>
                  <a:lnTo>
                    <a:pt x="68659" y="78806"/>
                  </a:lnTo>
                  <a:lnTo>
                    <a:pt x="85204" y="119796"/>
                  </a:lnTo>
                  <a:lnTo>
                    <a:pt x="85634" y="180464"/>
                  </a:lnTo>
                  <a:lnTo>
                    <a:pt x="84228" y="22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968621" y="1084435"/>
            <a:ext cx="3102419" cy="610654"/>
            <a:chOff x="968621" y="1084435"/>
            <a:chExt cx="3102419" cy="610654"/>
          </a:xfrm>
        </p:grpSpPr>
        <p:sp>
          <p:nvSpPr>
            <p:cNvPr id="51" name="Freeform 50"/>
            <p:cNvSpPr/>
            <p:nvPr/>
          </p:nvSpPr>
          <p:spPr>
            <a:xfrm>
              <a:off x="981345" y="1400290"/>
              <a:ext cx="18863" cy="221099"/>
            </a:xfrm>
            <a:custGeom>
              <a:avLst/>
              <a:gdLst/>
              <a:ahLst/>
              <a:cxnLst/>
              <a:rect l="0" t="0" r="0" b="0"/>
              <a:pathLst>
                <a:path w="18863" h="221099">
                  <a:moveTo>
                    <a:pt x="8333" y="0"/>
                  </a:moveTo>
                  <a:lnTo>
                    <a:pt x="0" y="37478"/>
                  </a:lnTo>
                  <a:lnTo>
                    <a:pt x="3828" y="94490"/>
                  </a:lnTo>
                  <a:lnTo>
                    <a:pt x="8613" y="152502"/>
                  </a:lnTo>
                  <a:lnTo>
                    <a:pt x="16491" y="195850"/>
                  </a:lnTo>
                  <a:lnTo>
                    <a:pt x="18862" y="22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968621" y="1263419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094963" y="1380749"/>
              <a:ext cx="178986" cy="239056"/>
            </a:xfrm>
            <a:custGeom>
              <a:avLst/>
              <a:gdLst/>
              <a:ahLst/>
              <a:cxnLst/>
              <a:rect l="0" t="0" r="0" b="0"/>
              <a:pathLst>
                <a:path w="178986" h="239056">
                  <a:moveTo>
                    <a:pt x="0" y="61655"/>
                  </a:moveTo>
                  <a:lnTo>
                    <a:pt x="3120" y="118919"/>
                  </a:lnTo>
                  <a:lnTo>
                    <a:pt x="11453" y="168309"/>
                  </a:lnTo>
                  <a:lnTo>
                    <a:pt x="21331" y="216868"/>
                  </a:lnTo>
                  <a:lnTo>
                    <a:pt x="25858" y="238263"/>
                  </a:lnTo>
                  <a:lnTo>
                    <a:pt x="25428" y="239055"/>
                  </a:lnTo>
                  <a:lnTo>
                    <a:pt x="16331" y="209521"/>
                  </a:lnTo>
                  <a:lnTo>
                    <a:pt x="11675" y="157457"/>
                  </a:lnTo>
                  <a:lnTo>
                    <a:pt x="10755" y="95180"/>
                  </a:lnTo>
                  <a:lnTo>
                    <a:pt x="16163" y="43060"/>
                  </a:lnTo>
                  <a:lnTo>
                    <a:pt x="30785" y="9742"/>
                  </a:lnTo>
                  <a:lnTo>
                    <a:pt x="40411" y="3650"/>
                  </a:lnTo>
                  <a:lnTo>
                    <a:pt x="66704" y="0"/>
                  </a:lnTo>
                  <a:lnTo>
                    <a:pt x="78394" y="3004"/>
                  </a:lnTo>
                  <a:lnTo>
                    <a:pt x="106026" y="22830"/>
                  </a:lnTo>
                  <a:lnTo>
                    <a:pt x="129031" y="46382"/>
                  </a:lnTo>
                  <a:lnTo>
                    <a:pt x="154646" y="95076"/>
                  </a:lnTo>
                  <a:lnTo>
                    <a:pt x="173873" y="155266"/>
                  </a:lnTo>
                  <a:lnTo>
                    <a:pt x="178985" y="1985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329750" y="1168652"/>
              <a:ext cx="175826" cy="429631"/>
            </a:xfrm>
            <a:custGeom>
              <a:avLst/>
              <a:gdLst/>
              <a:ahLst/>
              <a:cxnLst/>
              <a:rect l="0" t="0" r="0" b="0"/>
              <a:pathLst>
                <a:path w="175826" h="429631">
                  <a:moveTo>
                    <a:pt x="133711" y="326394"/>
                  </a:moveTo>
                  <a:lnTo>
                    <a:pt x="119138" y="283702"/>
                  </a:lnTo>
                  <a:lnTo>
                    <a:pt x="106177" y="264136"/>
                  </a:lnTo>
                  <a:lnTo>
                    <a:pt x="88718" y="247641"/>
                  </a:lnTo>
                  <a:lnTo>
                    <a:pt x="77979" y="243477"/>
                  </a:lnTo>
                  <a:lnTo>
                    <a:pt x="53569" y="241969"/>
                  </a:lnTo>
                  <a:lnTo>
                    <a:pt x="33361" y="248318"/>
                  </a:lnTo>
                  <a:lnTo>
                    <a:pt x="24697" y="253286"/>
                  </a:lnTo>
                  <a:lnTo>
                    <a:pt x="11951" y="271285"/>
                  </a:lnTo>
                  <a:lnTo>
                    <a:pt x="3556" y="296052"/>
                  </a:lnTo>
                  <a:lnTo>
                    <a:pt x="0" y="341710"/>
                  </a:lnTo>
                  <a:lnTo>
                    <a:pt x="3314" y="371026"/>
                  </a:lnTo>
                  <a:lnTo>
                    <a:pt x="14925" y="393414"/>
                  </a:lnTo>
                  <a:lnTo>
                    <a:pt x="45386" y="426850"/>
                  </a:lnTo>
                  <a:lnTo>
                    <a:pt x="53771" y="429630"/>
                  </a:lnTo>
                  <a:lnTo>
                    <a:pt x="72446" y="426479"/>
                  </a:lnTo>
                  <a:lnTo>
                    <a:pt x="102690" y="411551"/>
                  </a:lnTo>
                  <a:lnTo>
                    <a:pt x="117194" y="389588"/>
                  </a:lnTo>
                  <a:lnTo>
                    <a:pt x="136037" y="339007"/>
                  </a:lnTo>
                  <a:lnTo>
                    <a:pt x="141809" y="289187"/>
                  </a:lnTo>
                  <a:lnTo>
                    <a:pt x="143519" y="241151"/>
                  </a:lnTo>
                  <a:lnTo>
                    <a:pt x="144026" y="180514"/>
                  </a:lnTo>
                  <a:lnTo>
                    <a:pt x="141025" y="134437"/>
                  </a:lnTo>
                  <a:lnTo>
                    <a:pt x="136961" y="89001"/>
                  </a:lnTo>
                  <a:lnTo>
                    <a:pt x="133504" y="32877"/>
                  </a:lnTo>
                  <a:lnTo>
                    <a:pt x="128550" y="5259"/>
                  </a:lnTo>
                  <a:lnTo>
                    <a:pt x="124421" y="0"/>
                  </a:lnTo>
                  <a:lnTo>
                    <a:pt x="119328" y="4"/>
                  </a:lnTo>
                  <a:lnTo>
                    <a:pt x="113594" y="3516"/>
                  </a:lnTo>
                  <a:lnTo>
                    <a:pt x="107222" y="23015"/>
                  </a:lnTo>
                  <a:lnTo>
                    <a:pt x="106755" y="69998"/>
                  </a:lnTo>
                  <a:lnTo>
                    <a:pt x="110906" y="128372"/>
                  </a:lnTo>
                  <a:lnTo>
                    <a:pt x="115255" y="180763"/>
                  </a:lnTo>
                  <a:lnTo>
                    <a:pt x="127206" y="241086"/>
                  </a:lnTo>
                  <a:lnTo>
                    <a:pt x="142962" y="286430"/>
                  </a:lnTo>
                  <a:lnTo>
                    <a:pt x="155760" y="305903"/>
                  </a:lnTo>
                  <a:lnTo>
                    <a:pt x="175825" y="32639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621388" y="1410818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0" y="0"/>
                  </a:moveTo>
                  <a:lnTo>
                    <a:pt x="0" y="58617"/>
                  </a:lnTo>
                  <a:lnTo>
                    <a:pt x="8334" y="120428"/>
                  </a:lnTo>
                  <a:lnTo>
                    <a:pt x="10529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600331" y="1284476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716145" y="1326590"/>
              <a:ext cx="84229" cy="190954"/>
            </a:xfrm>
            <a:custGeom>
              <a:avLst/>
              <a:gdLst/>
              <a:ahLst/>
              <a:cxnLst/>
              <a:rect l="0" t="0" r="0" b="0"/>
              <a:pathLst>
                <a:path w="84229" h="190954">
                  <a:moveTo>
                    <a:pt x="0" y="94757"/>
                  </a:moveTo>
                  <a:lnTo>
                    <a:pt x="23719" y="153374"/>
                  </a:lnTo>
                  <a:lnTo>
                    <a:pt x="40433" y="188164"/>
                  </a:lnTo>
                  <a:lnTo>
                    <a:pt x="43333" y="190953"/>
                  </a:lnTo>
                  <a:lnTo>
                    <a:pt x="44096" y="188134"/>
                  </a:lnTo>
                  <a:lnTo>
                    <a:pt x="27575" y="125645"/>
                  </a:lnTo>
                  <a:lnTo>
                    <a:pt x="16278" y="84091"/>
                  </a:lnTo>
                  <a:lnTo>
                    <a:pt x="18153" y="63110"/>
                  </a:lnTo>
                  <a:lnTo>
                    <a:pt x="26005" y="45207"/>
                  </a:lnTo>
                  <a:lnTo>
                    <a:pt x="50110" y="14649"/>
                  </a:lnTo>
                  <a:lnTo>
                    <a:pt x="63605" y="6511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876952" y="1321825"/>
              <a:ext cx="133992" cy="187019"/>
            </a:xfrm>
            <a:custGeom>
              <a:avLst/>
              <a:gdLst/>
              <a:ahLst/>
              <a:cxnLst/>
              <a:rect l="0" t="0" r="0" b="0"/>
              <a:pathLst>
                <a:path w="133992" h="187019">
                  <a:moveTo>
                    <a:pt x="28706" y="78465"/>
                  </a:moveTo>
                  <a:lnTo>
                    <a:pt x="51062" y="78465"/>
                  </a:lnTo>
                  <a:lnTo>
                    <a:pt x="81733" y="67286"/>
                  </a:lnTo>
                  <a:lnTo>
                    <a:pt x="107459" y="43567"/>
                  </a:lnTo>
                  <a:lnTo>
                    <a:pt x="110453" y="34143"/>
                  </a:lnTo>
                  <a:lnTo>
                    <a:pt x="107542" y="14312"/>
                  </a:lnTo>
                  <a:lnTo>
                    <a:pt x="101150" y="7620"/>
                  </a:lnTo>
                  <a:lnTo>
                    <a:pt x="81570" y="185"/>
                  </a:lnTo>
                  <a:lnTo>
                    <a:pt x="60390" y="0"/>
                  </a:lnTo>
                  <a:lnTo>
                    <a:pt x="49828" y="1588"/>
                  </a:lnTo>
                  <a:lnTo>
                    <a:pt x="31854" y="12712"/>
                  </a:lnTo>
                  <a:lnTo>
                    <a:pt x="17237" y="29354"/>
                  </a:lnTo>
                  <a:lnTo>
                    <a:pt x="6841" y="48449"/>
                  </a:lnTo>
                  <a:lnTo>
                    <a:pt x="0" y="84519"/>
                  </a:lnTo>
                  <a:lnTo>
                    <a:pt x="3563" y="119253"/>
                  </a:lnTo>
                  <a:lnTo>
                    <a:pt x="12072" y="137927"/>
                  </a:lnTo>
                  <a:lnTo>
                    <a:pt x="36598" y="168979"/>
                  </a:lnTo>
                  <a:lnTo>
                    <a:pt x="62630" y="184962"/>
                  </a:lnTo>
                  <a:lnTo>
                    <a:pt x="82388" y="187018"/>
                  </a:lnTo>
                  <a:lnTo>
                    <a:pt x="110122" y="181599"/>
                  </a:lnTo>
                  <a:lnTo>
                    <a:pt x="133991" y="17322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070865" y="1331530"/>
              <a:ext cx="161177" cy="159155"/>
            </a:xfrm>
            <a:custGeom>
              <a:avLst/>
              <a:gdLst/>
              <a:ahLst/>
              <a:cxnLst/>
              <a:rect l="0" t="0" r="0" b="0"/>
              <a:pathLst>
                <a:path w="161177" h="159155">
                  <a:moveTo>
                    <a:pt x="119062" y="5589"/>
                  </a:moveTo>
                  <a:lnTo>
                    <a:pt x="102295" y="0"/>
                  </a:lnTo>
                  <a:lnTo>
                    <a:pt x="69510" y="2113"/>
                  </a:lnTo>
                  <a:lnTo>
                    <a:pt x="49856" y="10283"/>
                  </a:lnTo>
                  <a:lnTo>
                    <a:pt x="18174" y="34592"/>
                  </a:lnTo>
                  <a:lnTo>
                    <a:pt x="2082" y="66175"/>
                  </a:lnTo>
                  <a:lnTo>
                    <a:pt x="0" y="88668"/>
                  </a:lnTo>
                  <a:lnTo>
                    <a:pt x="4145" y="109193"/>
                  </a:lnTo>
                  <a:lnTo>
                    <a:pt x="13785" y="126115"/>
                  </a:lnTo>
                  <a:lnTo>
                    <a:pt x="43545" y="148795"/>
                  </a:lnTo>
                  <a:lnTo>
                    <a:pt x="81999" y="159154"/>
                  </a:lnTo>
                  <a:lnTo>
                    <a:pt x="117439" y="156635"/>
                  </a:lnTo>
                  <a:lnTo>
                    <a:pt x="161176" y="14245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337326" y="1168663"/>
              <a:ext cx="21058" cy="336913"/>
            </a:xfrm>
            <a:custGeom>
              <a:avLst/>
              <a:gdLst/>
              <a:ahLst/>
              <a:cxnLst/>
              <a:rect l="0" t="0" r="0" b="0"/>
              <a:pathLst>
                <a:path w="21058" h="336913">
                  <a:moveTo>
                    <a:pt x="0" y="0"/>
                  </a:moveTo>
                  <a:lnTo>
                    <a:pt x="0" y="60383"/>
                  </a:lnTo>
                  <a:lnTo>
                    <a:pt x="0" y="121226"/>
                  </a:lnTo>
                  <a:lnTo>
                    <a:pt x="3120" y="178638"/>
                  </a:lnTo>
                  <a:lnTo>
                    <a:pt x="8333" y="227235"/>
                  </a:lnTo>
                  <a:lnTo>
                    <a:pt x="12997" y="279848"/>
                  </a:lnTo>
                  <a:lnTo>
                    <a:pt x="21057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221513" y="1295005"/>
              <a:ext cx="231627" cy="21058"/>
            </a:xfrm>
            <a:custGeom>
              <a:avLst/>
              <a:gdLst/>
              <a:ahLst/>
              <a:cxnLst/>
              <a:rect l="0" t="0" r="0" b="0"/>
              <a:pathLst>
                <a:path w="231627" h="21058">
                  <a:moveTo>
                    <a:pt x="231626" y="0"/>
                  </a:moveTo>
                  <a:lnTo>
                    <a:pt x="173010" y="5589"/>
                  </a:lnTo>
                  <a:lnTo>
                    <a:pt x="111600" y="10722"/>
                  </a:lnTo>
                  <a:lnTo>
                    <a:pt x="53196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744729" y="1337119"/>
              <a:ext cx="188300" cy="164006"/>
            </a:xfrm>
            <a:custGeom>
              <a:avLst/>
              <a:gdLst/>
              <a:ahLst/>
              <a:cxnLst/>
              <a:rect l="0" t="0" r="0" b="0"/>
              <a:pathLst>
                <a:path w="188300" h="164006">
                  <a:moveTo>
                    <a:pt x="119022" y="31585"/>
                  </a:moveTo>
                  <a:lnTo>
                    <a:pt x="107843" y="20407"/>
                  </a:lnTo>
                  <a:lnTo>
                    <a:pt x="86757" y="14919"/>
                  </a:lnTo>
                  <a:lnTo>
                    <a:pt x="61398" y="14819"/>
                  </a:lnTo>
                  <a:lnTo>
                    <a:pt x="42329" y="22574"/>
                  </a:lnTo>
                  <a:lnTo>
                    <a:pt x="18439" y="40094"/>
                  </a:lnTo>
                  <a:lnTo>
                    <a:pt x="2132" y="65692"/>
                  </a:lnTo>
                  <a:lnTo>
                    <a:pt x="0" y="88468"/>
                  </a:lnTo>
                  <a:lnTo>
                    <a:pt x="4122" y="111849"/>
                  </a:lnTo>
                  <a:lnTo>
                    <a:pt x="13753" y="130039"/>
                  </a:lnTo>
                  <a:lnTo>
                    <a:pt x="43507" y="153433"/>
                  </a:lnTo>
                  <a:lnTo>
                    <a:pt x="87548" y="164005"/>
                  </a:lnTo>
                  <a:lnTo>
                    <a:pt x="126464" y="161548"/>
                  </a:lnTo>
                  <a:lnTo>
                    <a:pt x="146116" y="153297"/>
                  </a:lnTo>
                  <a:lnTo>
                    <a:pt x="177796" y="128937"/>
                  </a:lnTo>
                  <a:lnTo>
                    <a:pt x="186088" y="109168"/>
                  </a:lnTo>
                  <a:lnTo>
                    <a:pt x="188299" y="97345"/>
                  </a:lnTo>
                  <a:lnTo>
                    <a:pt x="184517" y="74850"/>
                  </a:lnTo>
                  <a:lnTo>
                    <a:pt x="169233" y="45574"/>
                  </a:lnTo>
                  <a:lnTo>
                    <a:pt x="137419" y="9814"/>
                  </a:lnTo>
                  <a:lnTo>
                    <a:pt x="11902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991552" y="1179191"/>
              <a:ext cx="180843" cy="335790"/>
            </a:xfrm>
            <a:custGeom>
              <a:avLst/>
              <a:gdLst/>
              <a:ahLst/>
              <a:cxnLst/>
              <a:rect l="0" t="0" r="0" b="0"/>
              <a:pathLst>
                <a:path w="180843" h="335790">
                  <a:moveTo>
                    <a:pt x="9069" y="0"/>
                  </a:moveTo>
                  <a:lnTo>
                    <a:pt x="4" y="58617"/>
                  </a:lnTo>
                  <a:lnTo>
                    <a:pt x="0" y="118857"/>
                  </a:lnTo>
                  <a:lnTo>
                    <a:pt x="10051" y="173217"/>
                  </a:lnTo>
                  <a:lnTo>
                    <a:pt x="19888" y="222509"/>
                  </a:lnTo>
                  <a:lnTo>
                    <a:pt x="28104" y="285978"/>
                  </a:lnTo>
                  <a:lnTo>
                    <a:pt x="28778" y="291258"/>
                  </a:lnTo>
                  <a:lnTo>
                    <a:pt x="29227" y="290098"/>
                  </a:lnTo>
                  <a:lnTo>
                    <a:pt x="28557" y="277502"/>
                  </a:lnTo>
                  <a:lnTo>
                    <a:pt x="23942" y="250679"/>
                  </a:lnTo>
                  <a:lnTo>
                    <a:pt x="34670" y="199778"/>
                  </a:lnTo>
                  <a:lnTo>
                    <a:pt x="50060" y="173967"/>
                  </a:lnTo>
                  <a:lnTo>
                    <a:pt x="59793" y="169791"/>
                  </a:lnTo>
                  <a:lnTo>
                    <a:pt x="86205" y="168269"/>
                  </a:lnTo>
                  <a:lnTo>
                    <a:pt x="108083" y="174612"/>
                  </a:lnTo>
                  <a:lnTo>
                    <a:pt x="117192" y="179579"/>
                  </a:lnTo>
                  <a:lnTo>
                    <a:pt x="163120" y="236079"/>
                  </a:lnTo>
                  <a:lnTo>
                    <a:pt x="178846" y="270121"/>
                  </a:lnTo>
                  <a:lnTo>
                    <a:pt x="180842" y="293189"/>
                  </a:lnTo>
                  <a:lnTo>
                    <a:pt x="179736" y="304254"/>
                  </a:lnTo>
                  <a:lnTo>
                    <a:pt x="169149" y="322787"/>
                  </a:lnTo>
                  <a:lnTo>
                    <a:pt x="161413" y="331005"/>
                  </a:lnTo>
                  <a:lnTo>
                    <a:pt x="150406" y="335314"/>
                  </a:lnTo>
                  <a:lnTo>
                    <a:pt x="109309" y="335789"/>
                  </a:lnTo>
                  <a:lnTo>
                    <a:pt x="65915" y="328588"/>
                  </a:lnTo>
                  <a:lnTo>
                    <a:pt x="40655" y="3263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179606" y="1421347"/>
              <a:ext cx="101797" cy="273742"/>
            </a:xfrm>
            <a:custGeom>
              <a:avLst/>
              <a:gdLst/>
              <a:ahLst/>
              <a:cxnLst/>
              <a:rect l="0" t="0" r="0" b="0"/>
              <a:pathLst>
                <a:path w="101797" h="273742">
                  <a:moveTo>
                    <a:pt x="63171" y="0"/>
                  </a:moveTo>
                  <a:lnTo>
                    <a:pt x="66291" y="54144"/>
                  </a:lnTo>
                  <a:lnTo>
                    <a:pt x="77825" y="109091"/>
                  </a:lnTo>
                  <a:lnTo>
                    <a:pt x="97435" y="165005"/>
                  </a:lnTo>
                  <a:lnTo>
                    <a:pt x="101796" y="193048"/>
                  </a:lnTo>
                  <a:lnTo>
                    <a:pt x="97495" y="214871"/>
                  </a:lnTo>
                  <a:lnTo>
                    <a:pt x="93073" y="223965"/>
                  </a:lnTo>
                  <a:lnTo>
                    <a:pt x="75681" y="240310"/>
                  </a:lnTo>
                  <a:lnTo>
                    <a:pt x="31977" y="264278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211191" y="1263419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348062" y="1301120"/>
              <a:ext cx="115814" cy="183399"/>
            </a:xfrm>
            <a:custGeom>
              <a:avLst/>
              <a:gdLst/>
              <a:ahLst/>
              <a:cxnLst/>
              <a:rect l="0" t="0" r="0" b="0"/>
              <a:pathLst>
                <a:path w="115814" h="183399">
                  <a:moveTo>
                    <a:pt x="0" y="99170"/>
                  </a:moveTo>
                  <a:lnTo>
                    <a:pt x="58616" y="93581"/>
                  </a:lnTo>
                  <a:lnTo>
                    <a:pt x="79084" y="81478"/>
                  </a:lnTo>
                  <a:lnTo>
                    <a:pt x="94810" y="64400"/>
                  </a:lnTo>
                  <a:lnTo>
                    <a:pt x="105698" y="45112"/>
                  </a:lnTo>
                  <a:lnTo>
                    <a:pt x="106730" y="35055"/>
                  </a:lnTo>
                  <a:lnTo>
                    <a:pt x="101638" y="14522"/>
                  </a:lnTo>
                  <a:lnTo>
                    <a:pt x="94665" y="7643"/>
                  </a:lnTo>
                  <a:lnTo>
                    <a:pt x="74438" y="0"/>
                  </a:lnTo>
                  <a:lnTo>
                    <a:pt x="52971" y="2842"/>
                  </a:lnTo>
                  <a:lnTo>
                    <a:pt x="42332" y="6875"/>
                  </a:lnTo>
                  <a:lnTo>
                    <a:pt x="27393" y="20715"/>
                  </a:lnTo>
                  <a:lnTo>
                    <a:pt x="8270" y="58196"/>
                  </a:lnTo>
                  <a:lnTo>
                    <a:pt x="6795" y="78620"/>
                  </a:lnTo>
                  <a:lnTo>
                    <a:pt x="15380" y="120327"/>
                  </a:lnTo>
                  <a:lnTo>
                    <a:pt x="30553" y="146253"/>
                  </a:lnTo>
                  <a:lnTo>
                    <a:pt x="61045" y="168752"/>
                  </a:lnTo>
                  <a:lnTo>
                    <a:pt x="115813" y="1833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576840" y="1316062"/>
              <a:ext cx="150249" cy="171364"/>
            </a:xfrm>
            <a:custGeom>
              <a:avLst/>
              <a:gdLst/>
              <a:ahLst/>
              <a:cxnLst/>
              <a:rect l="0" t="0" r="0" b="0"/>
              <a:pathLst>
                <a:path w="150249" h="171364">
                  <a:moveTo>
                    <a:pt x="97605" y="0"/>
                  </a:moveTo>
                  <a:lnTo>
                    <a:pt x="75249" y="0"/>
                  </a:lnTo>
                  <a:lnTo>
                    <a:pt x="58033" y="6239"/>
                  </a:lnTo>
                  <a:lnTo>
                    <a:pt x="27917" y="29308"/>
                  </a:lnTo>
                  <a:lnTo>
                    <a:pt x="12096" y="55087"/>
                  </a:lnTo>
                  <a:lnTo>
                    <a:pt x="0" y="84952"/>
                  </a:lnTo>
                  <a:lnTo>
                    <a:pt x="1972" y="108726"/>
                  </a:lnTo>
                  <a:lnTo>
                    <a:pt x="11818" y="132551"/>
                  </a:lnTo>
                  <a:lnTo>
                    <a:pt x="27892" y="150938"/>
                  </a:lnTo>
                  <a:lnTo>
                    <a:pt x="56673" y="168855"/>
                  </a:lnTo>
                  <a:lnTo>
                    <a:pt x="77073" y="171363"/>
                  </a:lnTo>
                  <a:lnTo>
                    <a:pt x="133526" y="160378"/>
                  </a:lnTo>
                  <a:lnTo>
                    <a:pt x="150248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793552" y="1084435"/>
              <a:ext cx="49350" cy="389555"/>
            </a:xfrm>
            <a:custGeom>
              <a:avLst/>
              <a:gdLst/>
              <a:ahLst/>
              <a:cxnLst/>
              <a:rect l="0" t="0" r="0" b="0"/>
              <a:pathLst>
                <a:path w="49350" h="389555">
                  <a:moveTo>
                    <a:pt x="7235" y="0"/>
                  </a:moveTo>
                  <a:lnTo>
                    <a:pt x="0" y="28726"/>
                  </a:lnTo>
                  <a:lnTo>
                    <a:pt x="477" y="88992"/>
                  </a:lnTo>
                  <a:lnTo>
                    <a:pt x="5900" y="141321"/>
                  </a:lnTo>
                  <a:lnTo>
                    <a:pt x="15393" y="202360"/>
                  </a:lnTo>
                  <a:lnTo>
                    <a:pt x="25857" y="265641"/>
                  </a:lnTo>
                  <a:lnTo>
                    <a:pt x="35630" y="317354"/>
                  </a:lnTo>
                  <a:lnTo>
                    <a:pt x="46293" y="368577"/>
                  </a:lnTo>
                  <a:lnTo>
                    <a:pt x="49349" y="3895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748145" y="1221305"/>
              <a:ext cx="210571" cy="42115"/>
            </a:xfrm>
            <a:custGeom>
              <a:avLst/>
              <a:gdLst/>
              <a:ahLst/>
              <a:cxnLst/>
              <a:rect l="0" t="0" r="0" b="0"/>
              <a:pathLst>
                <a:path w="210571" h="42115">
                  <a:moveTo>
                    <a:pt x="210570" y="0"/>
                  </a:moveTo>
                  <a:lnTo>
                    <a:pt x="156425" y="3120"/>
                  </a:lnTo>
                  <a:lnTo>
                    <a:pt x="101478" y="14654"/>
                  </a:lnTo>
                  <a:lnTo>
                    <a:pt x="46734" y="2819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032414" y="1516103"/>
              <a:ext cx="38626" cy="178986"/>
            </a:xfrm>
            <a:custGeom>
              <a:avLst/>
              <a:gdLst/>
              <a:ahLst/>
              <a:cxnLst/>
              <a:rect l="0" t="0" r="0" b="0"/>
              <a:pathLst>
                <a:path w="38626" h="178986">
                  <a:moveTo>
                    <a:pt x="0" y="0"/>
                  </a:moveTo>
                  <a:lnTo>
                    <a:pt x="19128" y="61111"/>
                  </a:lnTo>
                  <a:lnTo>
                    <a:pt x="34264" y="95316"/>
                  </a:lnTo>
                  <a:lnTo>
                    <a:pt x="38625" y="121132"/>
                  </a:lnTo>
                  <a:lnTo>
                    <a:pt x="34324" y="141964"/>
                  </a:lnTo>
                  <a:lnTo>
                    <a:pt x="21057" y="178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9" name="Group 98"/>
          <p:cNvGrpSpPr/>
          <p:nvPr/>
        </p:nvGrpSpPr>
        <p:grpSpPr>
          <a:xfrm>
            <a:off x="4508470" y="1063795"/>
            <a:ext cx="5272505" cy="633718"/>
            <a:chOff x="4508470" y="1063795"/>
            <a:chExt cx="5272505" cy="633718"/>
          </a:xfrm>
        </p:grpSpPr>
        <p:sp>
          <p:nvSpPr>
            <p:cNvPr id="72" name="Freeform 71"/>
            <p:cNvSpPr/>
            <p:nvPr/>
          </p:nvSpPr>
          <p:spPr>
            <a:xfrm>
              <a:off x="4508470" y="1221305"/>
              <a:ext cx="178940" cy="255512"/>
            </a:xfrm>
            <a:custGeom>
              <a:avLst/>
              <a:gdLst/>
              <a:ahLst/>
              <a:cxnLst/>
              <a:rect l="0" t="0" r="0" b="0"/>
              <a:pathLst>
                <a:path w="178940" h="255512">
                  <a:moveTo>
                    <a:pt x="124068" y="0"/>
                  </a:moveTo>
                  <a:lnTo>
                    <a:pt x="63196" y="34329"/>
                  </a:lnTo>
                  <a:lnTo>
                    <a:pt x="33276" y="60204"/>
                  </a:lnTo>
                  <a:lnTo>
                    <a:pt x="17488" y="86468"/>
                  </a:lnTo>
                  <a:lnTo>
                    <a:pt x="2843" y="135190"/>
                  </a:lnTo>
                  <a:lnTo>
                    <a:pt x="0" y="162250"/>
                  </a:lnTo>
                  <a:lnTo>
                    <a:pt x="9579" y="203792"/>
                  </a:lnTo>
                  <a:lnTo>
                    <a:pt x="24051" y="225495"/>
                  </a:lnTo>
                  <a:lnTo>
                    <a:pt x="42182" y="241770"/>
                  </a:lnTo>
                  <a:lnTo>
                    <a:pt x="61938" y="252903"/>
                  </a:lnTo>
                  <a:lnTo>
                    <a:pt x="82417" y="255511"/>
                  </a:lnTo>
                  <a:lnTo>
                    <a:pt x="102047" y="251601"/>
                  </a:lnTo>
                  <a:lnTo>
                    <a:pt x="126252" y="236245"/>
                  </a:lnTo>
                  <a:lnTo>
                    <a:pt x="155392" y="206976"/>
                  </a:lnTo>
                  <a:lnTo>
                    <a:pt x="168406" y="186746"/>
                  </a:lnTo>
                  <a:lnTo>
                    <a:pt x="178089" y="162157"/>
                  </a:lnTo>
                  <a:lnTo>
                    <a:pt x="178939" y="122006"/>
                  </a:lnTo>
                  <a:lnTo>
                    <a:pt x="167576" y="61622"/>
                  </a:lnTo>
                  <a:lnTo>
                    <a:pt x="145126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752148" y="1189720"/>
              <a:ext cx="164661" cy="241311"/>
            </a:xfrm>
            <a:custGeom>
              <a:avLst/>
              <a:gdLst/>
              <a:ahLst/>
              <a:cxnLst/>
              <a:rect l="0" t="0" r="0" b="0"/>
              <a:pathLst>
                <a:path w="164661" h="241311">
                  <a:moveTo>
                    <a:pt x="17261" y="126342"/>
                  </a:moveTo>
                  <a:lnTo>
                    <a:pt x="44772" y="180217"/>
                  </a:lnTo>
                  <a:lnTo>
                    <a:pt x="56144" y="224461"/>
                  </a:lnTo>
                  <a:lnTo>
                    <a:pt x="57221" y="237378"/>
                  </a:lnTo>
                  <a:lnTo>
                    <a:pt x="55599" y="241310"/>
                  </a:lnTo>
                  <a:lnTo>
                    <a:pt x="52178" y="239252"/>
                  </a:lnTo>
                  <a:lnTo>
                    <a:pt x="39305" y="217119"/>
                  </a:lnTo>
                  <a:lnTo>
                    <a:pt x="9014" y="154458"/>
                  </a:lnTo>
                  <a:lnTo>
                    <a:pt x="0" y="111666"/>
                  </a:lnTo>
                  <a:lnTo>
                    <a:pt x="230" y="82384"/>
                  </a:lnTo>
                  <a:lnTo>
                    <a:pt x="8132" y="61572"/>
                  </a:lnTo>
                  <a:lnTo>
                    <a:pt x="25682" y="44523"/>
                  </a:lnTo>
                  <a:lnTo>
                    <a:pt x="36913" y="36701"/>
                  </a:lnTo>
                  <a:lnTo>
                    <a:pt x="64989" y="28010"/>
                  </a:lnTo>
                  <a:lnTo>
                    <a:pt x="119496" y="16841"/>
                  </a:lnTo>
                  <a:lnTo>
                    <a:pt x="16466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278835" y="1263419"/>
              <a:ext cx="168307" cy="185428"/>
            </a:xfrm>
            <a:custGeom>
              <a:avLst/>
              <a:gdLst/>
              <a:ahLst/>
              <a:cxnLst/>
              <a:rect l="0" t="0" r="0" b="0"/>
              <a:pathLst>
                <a:path w="168307" h="185428">
                  <a:moveTo>
                    <a:pt x="111755" y="0"/>
                  </a:moveTo>
                  <a:lnTo>
                    <a:pt x="89398" y="0"/>
                  </a:lnTo>
                  <a:lnTo>
                    <a:pt x="58728" y="11179"/>
                  </a:lnTo>
                  <a:lnTo>
                    <a:pt x="33003" y="29309"/>
                  </a:lnTo>
                  <a:lnTo>
                    <a:pt x="10563" y="55088"/>
                  </a:lnTo>
                  <a:lnTo>
                    <a:pt x="2440" y="77906"/>
                  </a:lnTo>
                  <a:lnTo>
                    <a:pt x="0" y="102475"/>
                  </a:lnTo>
                  <a:lnTo>
                    <a:pt x="2815" y="125093"/>
                  </a:lnTo>
                  <a:lnTo>
                    <a:pt x="11085" y="143725"/>
                  </a:lnTo>
                  <a:lnTo>
                    <a:pt x="35458" y="174749"/>
                  </a:lnTo>
                  <a:lnTo>
                    <a:pt x="58348" y="182952"/>
                  </a:lnTo>
                  <a:lnTo>
                    <a:pt x="85679" y="185427"/>
                  </a:lnTo>
                  <a:lnTo>
                    <a:pt x="109524" y="182628"/>
                  </a:lnTo>
                  <a:lnTo>
                    <a:pt x="128701" y="174365"/>
                  </a:lnTo>
                  <a:lnTo>
                    <a:pt x="137091" y="168886"/>
                  </a:lnTo>
                  <a:lnTo>
                    <a:pt x="149532" y="153439"/>
                  </a:lnTo>
                  <a:lnTo>
                    <a:pt x="167050" y="114927"/>
                  </a:lnTo>
                  <a:lnTo>
                    <a:pt x="168306" y="94363"/>
                  </a:lnTo>
                  <a:lnTo>
                    <a:pt x="163795" y="74694"/>
                  </a:lnTo>
                  <a:lnTo>
                    <a:pt x="141836" y="43004"/>
                  </a:lnTo>
                  <a:lnTo>
                    <a:pt x="135318" y="35688"/>
                  </a:lnTo>
                  <a:lnTo>
                    <a:pt x="118718" y="27560"/>
                  </a:lnTo>
                  <a:lnTo>
                    <a:pt x="90698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527461" y="1084435"/>
              <a:ext cx="201465" cy="351396"/>
            </a:xfrm>
            <a:custGeom>
              <a:avLst/>
              <a:gdLst/>
              <a:ahLst/>
              <a:cxnLst/>
              <a:rect l="0" t="0" r="0" b="0"/>
              <a:pathLst>
                <a:path w="201465" h="351396">
                  <a:moveTo>
                    <a:pt x="0" y="0"/>
                  </a:moveTo>
                  <a:lnTo>
                    <a:pt x="0" y="54144"/>
                  </a:lnTo>
                  <a:lnTo>
                    <a:pt x="0" y="101440"/>
                  </a:lnTo>
                  <a:lnTo>
                    <a:pt x="3120" y="156788"/>
                  </a:lnTo>
                  <a:lnTo>
                    <a:pt x="11453" y="210232"/>
                  </a:lnTo>
                  <a:lnTo>
                    <a:pt x="18211" y="259993"/>
                  </a:lnTo>
                  <a:lnTo>
                    <a:pt x="26748" y="316384"/>
                  </a:lnTo>
                  <a:lnTo>
                    <a:pt x="22527" y="287970"/>
                  </a:lnTo>
                  <a:lnTo>
                    <a:pt x="26936" y="237297"/>
                  </a:lnTo>
                  <a:lnTo>
                    <a:pt x="33165" y="227218"/>
                  </a:lnTo>
                  <a:lnTo>
                    <a:pt x="52565" y="212900"/>
                  </a:lnTo>
                  <a:lnTo>
                    <a:pt x="73665" y="208876"/>
                  </a:lnTo>
                  <a:lnTo>
                    <a:pt x="94741" y="212157"/>
                  </a:lnTo>
                  <a:lnTo>
                    <a:pt x="139987" y="236446"/>
                  </a:lnTo>
                  <a:lnTo>
                    <a:pt x="182459" y="269103"/>
                  </a:lnTo>
                  <a:lnTo>
                    <a:pt x="200421" y="296543"/>
                  </a:lnTo>
                  <a:lnTo>
                    <a:pt x="201464" y="305320"/>
                  </a:lnTo>
                  <a:lnTo>
                    <a:pt x="196384" y="321311"/>
                  </a:lnTo>
                  <a:lnTo>
                    <a:pt x="183209" y="333098"/>
                  </a:lnTo>
                  <a:lnTo>
                    <a:pt x="146153" y="350196"/>
                  </a:lnTo>
                  <a:lnTo>
                    <a:pt x="125788" y="351395"/>
                  </a:lnTo>
                  <a:lnTo>
                    <a:pt x="63122" y="336335"/>
                  </a:lnTo>
                  <a:lnTo>
                    <a:pt x="21057" y="326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5738031" y="1368704"/>
              <a:ext cx="111969" cy="284271"/>
            </a:xfrm>
            <a:custGeom>
              <a:avLst/>
              <a:gdLst/>
              <a:ahLst/>
              <a:cxnLst/>
              <a:rect l="0" t="0" r="0" b="0"/>
              <a:pathLst>
                <a:path w="111969" h="284271">
                  <a:moveTo>
                    <a:pt x="63171" y="0"/>
                  </a:moveTo>
                  <a:lnTo>
                    <a:pt x="57581" y="22357"/>
                  </a:lnTo>
                  <a:lnTo>
                    <a:pt x="65284" y="64206"/>
                  </a:lnTo>
                  <a:lnTo>
                    <a:pt x="82384" y="113651"/>
                  </a:lnTo>
                  <a:lnTo>
                    <a:pt x="106784" y="174355"/>
                  </a:lnTo>
                  <a:lnTo>
                    <a:pt x="111968" y="216087"/>
                  </a:lnTo>
                  <a:lnTo>
                    <a:pt x="109035" y="239928"/>
                  </a:lnTo>
                  <a:lnTo>
                    <a:pt x="103106" y="247690"/>
                  </a:lnTo>
                  <a:lnTo>
                    <a:pt x="84039" y="256314"/>
                  </a:lnTo>
                  <a:lnTo>
                    <a:pt x="26347" y="273757"/>
                  </a:lnTo>
                  <a:lnTo>
                    <a:pt x="0" y="2842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790673" y="123183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864373" y="1245470"/>
              <a:ext cx="178985" cy="207463"/>
            </a:xfrm>
            <a:custGeom>
              <a:avLst/>
              <a:gdLst/>
              <a:ahLst/>
              <a:cxnLst/>
              <a:rect l="0" t="0" r="0" b="0"/>
              <a:pathLst>
                <a:path w="178985" h="207463">
                  <a:moveTo>
                    <a:pt x="0" y="81120"/>
                  </a:moveTo>
                  <a:lnTo>
                    <a:pt x="37477" y="89453"/>
                  </a:lnTo>
                  <a:lnTo>
                    <a:pt x="72325" y="87879"/>
                  </a:lnTo>
                  <a:lnTo>
                    <a:pt x="94145" y="81784"/>
                  </a:lnTo>
                  <a:lnTo>
                    <a:pt x="147318" y="52207"/>
                  </a:lnTo>
                  <a:lnTo>
                    <a:pt x="162181" y="35515"/>
                  </a:lnTo>
                  <a:lnTo>
                    <a:pt x="167782" y="26150"/>
                  </a:lnTo>
                  <a:lnTo>
                    <a:pt x="168006" y="18737"/>
                  </a:lnTo>
                  <a:lnTo>
                    <a:pt x="164647" y="12625"/>
                  </a:lnTo>
                  <a:lnTo>
                    <a:pt x="158898" y="7381"/>
                  </a:lnTo>
                  <a:lnTo>
                    <a:pt x="140031" y="1554"/>
                  </a:lnTo>
                  <a:lnTo>
                    <a:pt x="128449" y="0"/>
                  </a:lnTo>
                  <a:lnTo>
                    <a:pt x="109341" y="4513"/>
                  </a:lnTo>
                  <a:lnTo>
                    <a:pt x="78010" y="26473"/>
                  </a:lnTo>
                  <a:lnTo>
                    <a:pt x="61978" y="52060"/>
                  </a:lnTo>
                  <a:lnTo>
                    <a:pt x="55409" y="93047"/>
                  </a:lnTo>
                  <a:lnTo>
                    <a:pt x="59051" y="131057"/>
                  </a:lnTo>
                  <a:lnTo>
                    <a:pt x="73129" y="164547"/>
                  </a:lnTo>
                  <a:lnTo>
                    <a:pt x="88654" y="179810"/>
                  </a:lnTo>
                  <a:lnTo>
                    <a:pt x="120245" y="194980"/>
                  </a:lnTo>
                  <a:lnTo>
                    <a:pt x="178984" y="20746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134815" y="1263419"/>
              <a:ext cx="129642" cy="221100"/>
            </a:xfrm>
            <a:custGeom>
              <a:avLst/>
              <a:gdLst/>
              <a:ahLst/>
              <a:cxnLst/>
              <a:rect l="0" t="0" r="0" b="0"/>
              <a:pathLst>
                <a:path w="129642" h="221100">
                  <a:moveTo>
                    <a:pt x="87527" y="0"/>
                  </a:moveTo>
                  <a:lnTo>
                    <a:pt x="56245" y="9576"/>
                  </a:lnTo>
                  <a:lnTo>
                    <a:pt x="17839" y="39403"/>
                  </a:lnTo>
                  <a:lnTo>
                    <a:pt x="2018" y="65488"/>
                  </a:lnTo>
                  <a:lnTo>
                    <a:pt x="0" y="91497"/>
                  </a:lnTo>
                  <a:lnTo>
                    <a:pt x="4172" y="120214"/>
                  </a:lnTo>
                  <a:lnTo>
                    <a:pt x="32414" y="178178"/>
                  </a:lnTo>
                  <a:lnTo>
                    <a:pt x="58329" y="204742"/>
                  </a:lnTo>
                  <a:lnTo>
                    <a:pt x="81179" y="213829"/>
                  </a:lnTo>
                  <a:lnTo>
                    <a:pt x="129641" y="2210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351610" y="1084435"/>
              <a:ext cx="49717" cy="389555"/>
            </a:xfrm>
            <a:custGeom>
              <a:avLst/>
              <a:gdLst/>
              <a:ahLst/>
              <a:cxnLst/>
              <a:rect l="0" t="0" r="0" b="0"/>
              <a:pathLst>
                <a:path w="49717" h="389555">
                  <a:moveTo>
                    <a:pt x="18131" y="0"/>
                  </a:moveTo>
                  <a:lnTo>
                    <a:pt x="6952" y="22357"/>
                  </a:lnTo>
                  <a:lnTo>
                    <a:pt x="0" y="69795"/>
                  </a:lnTo>
                  <a:lnTo>
                    <a:pt x="1494" y="111348"/>
                  </a:lnTo>
                  <a:lnTo>
                    <a:pt x="6057" y="155943"/>
                  </a:lnTo>
                  <a:lnTo>
                    <a:pt x="11985" y="199159"/>
                  </a:lnTo>
                  <a:lnTo>
                    <a:pt x="18519" y="241763"/>
                  </a:lnTo>
                  <a:lnTo>
                    <a:pt x="28774" y="298971"/>
                  </a:lnTo>
                  <a:lnTo>
                    <a:pt x="42720" y="354634"/>
                  </a:lnTo>
                  <a:lnTo>
                    <a:pt x="49716" y="3895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285513" y="1231834"/>
              <a:ext cx="231628" cy="31586"/>
            </a:xfrm>
            <a:custGeom>
              <a:avLst/>
              <a:gdLst/>
              <a:ahLst/>
              <a:cxnLst/>
              <a:rect l="0" t="0" r="0" b="0"/>
              <a:pathLst>
                <a:path w="231628" h="31586">
                  <a:moveTo>
                    <a:pt x="231627" y="0"/>
                  </a:moveTo>
                  <a:lnTo>
                    <a:pt x="188935" y="3119"/>
                  </a:lnTo>
                  <a:lnTo>
                    <a:pt x="127219" y="10722"/>
                  </a:lnTo>
                  <a:lnTo>
                    <a:pt x="65077" y="18669"/>
                  </a:lnTo>
                  <a:lnTo>
                    <a:pt x="27860" y="2346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798053" y="1295005"/>
              <a:ext cx="178281" cy="234701"/>
            </a:xfrm>
            <a:custGeom>
              <a:avLst/>
              <a:gdLst/>
              <a:ahLst/>
              <a:cxnLst/>
              <a:rect l="0" t="0" r="0" b="0"/>
              <a:pathLst>
                <a:path w="178281" h="234701">
                  <a:moveTo>
                    <a:pt x="77056" y="0"/>
                  </a:moveTo>
                  <a:lnTo>
                    <a:pt x="53009" y="9575"/>
                  </a:lnTo>
                  <a:lnTo>
                    <a:pt x="38682" y="20243"/>
                  </a:lnTo>
                  <a:lnTo>
                    <a:pt x="11591" y="61797"/>
                  </a:lnTo>
                  <a:lnTo>
                    <a:pt x="1946" y="83617"/>
                  </a:lnTo>
                  <a:lnTo>
                    <a:pt x="0" y="108133"/>
                  </a:lnTo>
                  <a:lnTo>
                    <a:pt x="4204" y="133457"/>
                  </a:lnTo>
                  <a:lnTo>
                    <a:pt x="32468" y="189063"/>
                  </a:lnTo>
                  <a:lnTo>
                    <a:pt x="58385" y="215376"/>
                  </a:lnTo>
                  <a:lnTo>
                    <a:pt x="88291" y="232401"/>
                  </a:lnTo>
                  <a:lnTo>
                    <a:pt x="108956" y="234700"/>
                  </a:lnTo>
                  <a:lnTo>
                    <a:pt x="119379" y="233676"/>
                  </a:lnTo>
                  <a:lnTo>
                    <a:pt x="137201" y="223179"/>
                  </a:lnTo>
                  <a:lnTo>
                    <a:pt x="167705" y="187844"/>
                  </a:lnTo>
                  <a:lnTo>
                    <a:pt x="175836" y="164594"/>
                  </a:lnTo>
                  <a:lnTo>
                    <a:pt x="178280" y="138664"/>
                  </a:lnTo>
                  <a:lnTo>
                    <a:pt x="167306" y="75553"/>
                  </a:lnTo>
                  <a:lnTo>
                    <a:pt x="151890" y="48252"/>
                  </a:lnTo>
                  <a:lnTo>
                    <a:pt x="119169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982511" y="1063795"/>
              <a:ext cx="134754" cy="410195"/>
            </a:xfrm>
            <a:custGeom>
              <a:avLst/>
              <a:gdLst/>
              <a:ahLst/>
              <a:cxnLst/>
              <a:rect l="0" t="0" r="0" b="0"/>
              <a:pathLst>
                <a:path w="134754" h="410195">
                  <a:moveTo>
                    <a:pt x="71582" y="410194"/>
                  </a:moveTo>
                  <a:lnTo>
                    <a:pt x="82760" y="399016"/>
                  </a:lnTo>
                  <a:lnTo>
                    <a:pt x="85128" y="377930"/>
                  </a:lnTo>
                  <a:lnTo>
                    <a:pt x="77117" y="322323"/>
                  </a:lnTo>
                  <a:lnTo>
                    <a:pt x="64270" y="267448"/>
                  </a:lnTo>
                  <a:lnTo>
                    <a:pt x="47348" y="215361"/>
                  </a:lnTo>
                  <a:lnTo>
                    <a:pt x="27411" y="155030"/>
                  </a:lnTo>
                  <a:lnTo>
                    <a:pt x="8602" y="92279"/>
                  </a:lnTo>
                  <a:lnTo>
                    <a:pt x="0" y="37780"/>
                  </a:lnTo>
                  <a:lnTo>
                    <a:pt x="2804" y="26218"/>
                  </a:lnTo>
                  <a:lnTo>
                    <a:pt x="15278" y="7131"/>
                  </a:lnTo>
                  <a:lnTo>
                    <a:pt x="23517" y="2275"/>
                  </a:lnTo>
                  <a:lnTo>
                    <a:pt x="42031" y="0"/>
                  </a:lnTo>
                  <a:lnTo>
                    <a:pt x="77775" y="5295"/>
                  </a:lnTo>
                  <a:lnTo>
                    <a:pt x="134753" y="311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969865" y="1252891"/>
              <a:ext cx="136871" cy="31586"/>
            </a:xfrm>
            <a:custGeom>
              <a:avLst/>
              <a:gdLst/>
              <a:ahLst/>
              <a:cxnLst/>
              <a:rect l="0" t="0" r="0" b="0"/>
              <a:pathLst>
                <a:path w="136871" h="31586">
                  <a:moveTo>
                    <a:pt x="136870" y="0"/>
                  </a:moveTo>
                  <a:lnTo>
                    <a:pt x="120103" y="11178"/>
                  </a:lnTo>
                  <a:lnTo>
                    <a:pt x="64545" y="22875"/>
                  </a:lnTo>
                  <a:lnTo>
                    <a:pt x="31992" y="2900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7372898" y="1336359"/>
              <a:ext cx="239206" cy="185429"/>
            </a:xfrm>
            <a:custGeom>
              <a:avLst/>
              <a:gdLst/>
              <a:ahLst/>
              <a:cxnLst/>
              <a:rect l="0" t="0" r="0" b="0"/>
              <a:pathLst>
                <a:path w="239206" h="185429">
                  <a:moveTo>
                    <a:pt x="133921" y="63931"/>
                  </a:moveTo>
                  <a:lnTo>
                    <a:pt x="84422" y="4338"/>
                  </a:lnTo>
                  <a:lnTo>
                    <a:pt x="75186" y="805"/>
                  </a:lnTo>
                  <a:lnTo>
                    <a:pt x="52444" y="0"/>
                  </a:lnTo>
                  <a:lnTo>
                    <a:pt x="32978" y="6661"/>
                  </a:lnTo>
                  <a:lnTo>
                    <a:pt x="24511" y="11713"/>
                  </a:lnTo>
                  <a:lnTo>
                    <a:pt x="11985" y="26685"/>
                  </a:lnTo>
                  <a:lnTo>
                    <a:pt x="7007" y="35591"/>
                  </a:lnTo>
                  <a:lnTo>
                    <a:pt x="0" y="76071"/>
                  </a:lnTo>
                  <a:lnTo>
                    <a:pt x="3513" y="113931"/>
                  </a:lnTo>
                  <a:lnTo>
                    <a:pt x="17552" y="147376"/>
                  </a:lnTo>
                  <a:lnTo>
                    <a:pt x="36530" y="173923"/>
                  </a:lnTo>
                  <a:lnTo>
                    <a:pt x="59440" y="183006"/>
                  </a:lnTo>
                  <a:lnTo>
                    <a:pt x="73738" y="185428"/>
                  </a:lnTo>
                  <a:lnTo>
                    <a:pt x="85611" y="183534"/>
                  </a:lnTo>
                  <a:lnTo>
                    <a:pt x="105040" y="172070"/>
                  </a:lnTo>
                  <a:lnTo>
                    <a:pt x="111158" y="162930"/>
                  </a:lnTo>
                  <a:lnTo>
                    <a:pt x="119767" y="127709"/>
                  </a:lnTo>
                  <a:lnTo>
                    <a:pt x="121781" y="101245"/>
                  </a:lnTo>
                  <a:lnTo>
                    <a:pt x="123488" y="96996"/>
                  </a:lnTo>
                  <a:lnTo>
                    <a:pt x="125796" y="98842"/>
                  </a:lnTo>
                  <a:lnTo>
                    <a:pt x="132649" y="111032"/>
                  </a:lnTo>
                  <a:lnTo>
                    <a:pt x="162754" y="144844"/>
                  </a:lnTo>
                  <a:lnTo>
                    <a:pt x="182610" y="152535"/>
                  </a:lnTo>
                  <a:lnTo>
                    <a:pt x="204693" y="154783"/>
                  </a:lnTo>
                  <a:lnTo>
                    <a:pt x="239205" y="14815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7804736" y="1304279"/>
              <a:ext cx="141537" cy="393234"/>
            </a:xfrm>
            <a:custGeom>
              <a:avLst/>
              <a:gdLst/>
              <a:ahLst/>
              <a:cxnLst/>
              <a:rect l="0" t="0" r="0" b="0"/>
              <a:pathLst>
                <a:path w="141537" h="393234">
                  <a:moveTo>
                    <a:pt x="17937" y="96011"/>
                  </a:moveTo>
                  <a:lnTo>
                    <a:pt x="12348" y="112778"/>
                  </a:lnTo>
                  <a:lnTo>
                    <a:pt x="15619" y="160631"/>
                  </a:lnTo>
                  <a:lnTo>
                    <a:pt x="18420" y="211864"/>
                  </a:lnTo>
                  <a:lnTo>
                    <a:pt x="29254" y="265514"/>
                  </a:lnTo>
                  <a:lnTo>
                    <a:pt x="46117" y="327559"/>
                  </a:lnTo>
                  <a:lnTo>
                    <a:pt x="63575" y="389181"/>
                  </a:lnTo>
                  <a:lnTo>
                    <a:pt x="64740" y="393233"/>
                  </a:lnTo>
                  <a:lnTo>
                    <a:pt x="60790" y="379829"/>
                  </a:lnTo>
                  <a:lnTo>
                    <a:pt x="45649" y="318898"/>
                  </a:lnTo>
                  <a:lnTo>
                    <a:pt x="31903" y="271839"/>
                  </a:lnTo>
                  <a:lnTo>
                    <a:pt x="21425" y="221807"/>
                  </a:lnTo>
                  <a:lnTo>
                    <a:pt x="7404" y="162324"/>
                  </a:lnTo>
                  <a:lnTo>
                    <a:pt x="0" y="110590"/>
                  </a:lnTo>
                  <a:lnTo>
                    <a:pt x="3085" y="51187"/>
                  </a:lnTo>
                  <a:lnTo>
                    <a:pt x="11726" y="28906"/>
                  </a:lnTo>
                  <a:lnTo>
                    <a:pt x="17306" y="19689"/>
                  </a:lnTo>
                  <a:lnTo>
                    <a:pt x="32865" y="6328"/>
                  </a:lnTo>
                  <a:lnTo>
                    <a:pt x="41927" y="1127"/>
                  </a:lnTo>
                  <a:lnTo>
                    <a:pt x="51478" y="0"/>
                  </a:lnTo>
                  <a:lnTo>
                    <a:pt x="71449" y="4986"/>
                  </a:lnTo>
                  <a:lnTo>
                    <a:pt x="96834" y="20947"/>
                  </a:lnTo>
                  <a:lnTo>
                    <a:pt x="119173" y="51673"/>
                  </a:lnTo>
                  <a:lnTo>
                    <a:pt x="135021" y="90413"/>
                  </a:lnTo>
                  <a:lnTo>
                    <a:pt x="141536" y="131527"/>
                  </a:lnTo>
                  <a:lnTo>
                    <a:pt x="136821" y="153130"/>
                  </a:lnTo>
                  <a:lnTo>
                    <a:pt x="132288" y="162166"/>
                  </a:lnTo>
                  <a:lnTo>
                    <a:pt x="117892" y="175326"/>
                  </a:lnTo>
                  <a:lnTo>
                    <a:pt x="98627" y="183904"/>
                  </a:lnTo>
                  <a:lnTo>
                    <a:pt x="49523" y="1907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8001658" y="1252891"/>
              <a:ext cx="115814" cy="223172"/>
            </a:xfrm>
            <a:custGeom>
              <a:avLst/>
              <a:gdLst/>
              <a:ahLst/>
              <a:cxnLst/>
              <a:rect l="0" t="0" r="0" b="0"/>
              <a:pathLst>
                <a:path w="115814" h="223172">
                  <a:moveTo>
                    <a:pt x="0" y="94756"/>
                  </a:moveTo>
                  <a:lnTo>
                    <a:pt x="5589" y="153373"/>
                  </a:lnTo>
                  <a:lnTo>
                    <a:pt x="21331" y="209970"/>
                  </a:lnTo>
                  <a:lnTo>
                    <a:pt x="24749" y="220698"/>
                  </a:lnTo>
                  <a:lnTo>
                    <a:pt x="27028" y="223171"/>
                  </a:lnTo>
                  <a:lnTo>
                    <a:pt x="28547" y="220141"/>
                  </a:lnTo>
                  <a:lnTo>
                    <a:pt x="29065" y="204295"/>
                  </a:lnTo>
                  <a:lnTo>
                    <a:pt x="16754" y="142601"/>
                  </a:lnTo>
                  <a:lnTo>
                    <a:pt x="5692" y="95888"/>
                  </a:lnTo>
                  <a:lnTo>
                    <a:pt x="7599" y="74202"/>
                  </a:lnTo>
                  <a:lnTo>
                    <a:pt x="20839" y="42263"/>
                  </a:lnTo>
                  <a:lnTo>
                    <a:pt x="45169" y="16162"/>
                  </a:lnTo>
                  <a:lnTo>
                    <a:pt x="67648" y="7183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8170114" y="1293128"/>
              <a:ext cx="168589" cy="193020"/>
            </a:xfrm>
            <a:custGeom>
              <a:avLst/>
              <a:gdLst/>
              <a:ahLst/>
              <a:cxnLst/>
              <a:rect l="0" t="0" r="0" b="0"/>
              <a:pathLst>
                <a:path w="168589" h="193020">
                  <a:moveTo>
                    <a:pt x="0" y="54519"/>
                  </a:moveTo>
                  <a:lnTo>
                    <a:pt x="17980" y="70160"/>
                  </a:lnTo>
                  <a:lnTo>
                    <a:pt x="69741" y="89363"/>
                  </a:lnTo>
                  <a:lnTo>
                    <a:pt x="92997" y="90283"/>
                  </a:lnTo>
                  <a:lnTo>
                    <a:pt x="136523" y="81341"/>
                  </a:lnTo>
                  <a:lnTo>
                    <a:pt x="162764" y="66106"/>
                  </a:lnTo>
                  <a:lnTo>
                    <a:pt x="167001" y="58734"/>
                  </a:lnTo>
                  <a:lnTo>
                    <a:pt x="168588" y="41185"/>
                  </a:lnTo>
                  <a:lnTo>
                    <a:pt x="162275" y="24806"/>
                  </a:lnTo>
                  <a:lnTo>
                    <a:pt x="157317" y="17163"/>
                  </a:lnTo>
                  <a:lnTo>
                    <a:pt x="139329" y="5551"/>
                  </a:lnTo>
                  <a:lnTo>
                    <a:pt x="127981" y="817"/>
                  </a:lnTo>
                  <a:lnTo>
                    <a:pt x="116906" y="0"/>
                  </a:lnTo>
                  <a:lnTo>
                    <a:pt x="95242" y="5332"/>
                  </a:lnTo>
                  <a:lnTo>
                    <a:pt x="68904" y="21488"/>
                  </a:lnTo>
                  <a:lnTo>
                    <a:pt x="46282" y="41093"/>
                  </a:lnTo>
                  <a:lnTo>
                    <a:pt x="30351" y="67309"/>
                  </a:lnTo>
                  <a:lnTo>
                    <a:pt x="15656" y="108778"/>
                  </a:lnTo>
                  <a:lnTo>
                    <a:pt x="13217" y="146115"/>
                  </a:lnTo>
                  <a:lnTo>
                    <a:pt x="16793" y="168928"/>
                  </a:lnTo>
                  <a:lnTo>
                    <a:pt x="21723" y="177585"/>
                  </a:lnTo>
                  <a:lnTo>
                    <a:pt x="36561" y="190324"/>
                  </a:lnTo>
                  <a:lnTo>
                    <a:pt x="45431" y="193019"/>
                  </a:lnTo>
                  <a:lnTo>
                    <a:pt x="64646" y="192894"/>
                  </a:lnTo>
                  <a:lnTo>
                    <a:pt x="115813" y="18086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8380684" y="1254865"/>
              <a:ext cx="133672" cy="364780"/>
            </a:xfrm>
            <a:custGeom>
              <a:avLst/>
              <a:gdLst/>
              <a:ahLst/>
              <a:cxnLst/>
              <a:rect l="0" t="0" r="0" b="0"/>
              <a:pathLst>
                <a:path w="133672" h="364780">
                  <a:moveTo>
                    <a:pt x="0" y="124368"/>
                  </a:moveTo>
                  <a:lnTo>
                    <a:pt x="14654" y="179509"/>
                  </a:lnTo>
                  <a:lnTo>
                    <a:pt x="24749" y="227923"/>
                  </a:lnTo>
                  <a:lnTo>
                    <a:pt x="35148" y="279313"/>
                  </a:lnTo>
                  <a:lnTo>
                    <a:pt x="47974" y="333439"/>
                  </a:lnTo>
                  <a:lnTo>
                    <a:pt x="50568" y="360398"/>
                  </a:lnTo>
                  <a:lnTo>
                    <a:pt x="50089" y="364779"/>
                  </a:lnTo>
                  <a:lnTo>
                    <a:pt x="48601" y="363021"/>
                  </a:lnTo>
                  <a:lnTo>
                    <a:pt x="34562" y="312986"/>
                  </a:lnTo>
                  <a:lnTo>
                    <a:pt x="20952" y="255386"/>
                  </a:lnTo>
                  <a:lnTo>
                    <a:pt x="6998" y="192752"/>
                  </a:lnTo>
                  <a:lnTo>
                    <a:pt x="2074" y="138910"/>
                  </a:lnTo>
                  <a:lnTo>
                    <a:pt x="1579" y="76721"/>
                  </a:lnTo>
                  <a:lnTo>
                    <a:pt x="9696" y="34731"/>
                  </a:lnTo>
                  <a:lnTo>
                    <a:pt x="20297" y="10830"/>
                  </a:lnTo>
                  <a:lnTo>
                    <a:pt x="28739" y="4222"/>
                  </a:lnTo>
                  <a:lnTo>
                    <a:pt x="50597" y="0"/>
                  </a:lnTo>
                  <a:lnTo>
                    <a:pt x="60637" y="2851"/>
                  </a:lnTo>
                  <a:lnTo>
                    <a:pt x="96683" y="32644"/>
                  </a:lnTo>
                  <a:lnTo>
                    <a:pt x="114330" y="52016"/>
                  </a:lnTo>
                  <a:lnTo>
                    <a:pt x="126072" y="72324"/>
                  </a:lnTo>
                  <a:lnTo>
                    <a:pt x="133671" y="109077"/>
                  </a:lnTo>
                  <a:lnTo>
                    <a:pt x="129209" y="129660"/>
                  </a:lnTo>
                  <a:lnTo>
                    <a:pt x="107280" y="161938"/>
                  </a:lnTo>
                  <a:lnTo>
                    <a:pt x="81700" y="178134"/>
                  </a:lnTo>
                  <a:lnTo>
                    <a:pt x="52643" y="1875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8556678" y="1316062"/>
              <a:ext cx="157453" cy="150469"/>
            </a:xfrm>
            <a:custGeom>
              <a:avLst/>
              <a:gdLst/>
              <a:ahLst/>
              <a:cxnLst/>
              <a:rect l="0" t="0" r="0" b="0"/>
              <a:pathLst>
                <a:path w="157453" h="150469">
                  <a:moveTo>
                    <a:pt x="87218" y="31585"/>
                  </a:moveTo>
                  <a:lnTo>
                    <a:pt x="70451" y="25996"/>
                  </a:lnTo>
                  <a:lnTo>
                    <a:pt x="52860" y="26371"/>
                  </a:lnTo>
                  <a:lnTo>
                    <a:pt x="34513" y="31608"/>
                  </a:lnTo>
                  <a:lnTo>
                    <a:pt x="18560" y="41734"/>
                  </a:lnTo>
                  <a:lnTo>
                    <a:pt x="6790" y="60272"/>
                  </a:lnTo>
                  <a:lnTo>
                    <a:pt x="0" y="82940"/>
                  </a:lnTo>
                  <a:lnTo>
                    <a:pt x="881" y="104712"/>
                  </a:lnTo>
                  <a:lnTo>
                    <a:pt x="11412" y="122968"/>
                  </a:lnTo>
                  <a:lnTo>
                    <a:pt x="28959" y="137710"/>
                  </a:lnTo>
                  <a:lnTo>
                    <a:pt x="52357" y="148162"/>
                  </a:lnTo>
                  <a:lnTo>
                    <a:pt x="78353" y="150468"/>
                  </a:lnTo>
                  <a:lnTo>
                    <a:pt x="104335" y="146423"/>
                  </a:lnTo>
                  <a:lnTo>
                    <a:pt x="127581" y="136827"/>
                  </a:lnTo>
                  <a:lnTo>
                    <a:pt x="143372" y="121643"/>
                  </a:lnTo>
                  <a:lnTo>
                    <a:pt x="149220" y="112681"/>
                  </a:lnTo>
                  <a:lnTo>
                    <a:pt x="157452" y="77710"/>
                  </a:lnTo>
                  <a:lnTo>
                    <a:pt x="153138" y="54425"/>
                  </a:lnTo>
                  <a:lnTo>
                    <a:pt x="137555" y="24704"/>
                  </a:lnTo>
                  <a:lnTo>
                    <a:pt x="131305" y="16470"/>
                  </a:lnTo>
                  <a:lnTo>
                    <a:pt x="115001" y="7320"/>
                  </a:lnTo>
                  <a:lnTo>
                    <a:pt x="8721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8770238" y="1305533"/>
              <a:ext cx="147156" cy="184578"/>
            </a:xfrm>
            <a:custGeom>
              <a:avLst/>
              <a:gdLst/>
              <a:ahLst/>
              <a:cxnLst/>
              <a:rect l="0" t="0" r="0" b="0"/>
              <a:pathLst>
                <a:path w="147156" h="184578">
                  <a:moveTo>
                    <a:pt x="105285" y="0"/>
                  </a:moveTo>
                  <a:lnTo>
                    <a:pt x="43193" y="5589"/>
                  </a:lnTo>
                  <a:lnTo>
                    <a:pt x="16438" y="20244"/>
                  </a:lnTo>
                  <a:lnTo>
                    <a:pt x="12128" y="27534"/>
                  </a:lnTo>
                  <a:lnTo>
                    <a:pt x="10460" y="44993"/>
                  </a:lnTo>
                  <a:lnTo>
                    <a:pt x="16738" y="61331"/>
                  </a:lnTo>
                  <a:lnTo>
                    <a:pt x="21687" y="68963"/>
                  </a:lnTo>
                  <a:lnTo>
                    <a:pt x="36545" y="80563"/>
                  </a:lnTo>
                  <a:lnTo>
                    <a:pt x="74680" y="97542"/>
                  </a:lnTo>
                  <a:lnTo>
                    <a:pt x="131685" y="110505"/>
                  </a:lnTo>
                  <a:lnTo>
                    <a:pt x="140432" y="115784"/>
                  </a:lnTo>
                  <a:lnTo>
                    <a:pt x="145094" y="123983"/>
                  </a:lnTo>
                  <a:lnTo>
                    <a:pt x="147155" y="145571"/>
                  </a:lnTo>
                  <a:lnTo>
                    <a:pt x="141052" y="164524"/>
                  </a:lnTo>
                  <a:lnTo>
                    <a:pt x="136148" y="172854"/>
                  </a:lnTo>
                  <a:lnTo>
                    <a:pt x="127031" y="178407"/>
                  </a:lnTo>
                  <a:lnTo>
                    <a:pt x="101302" y="184577"/>
                  </a:lnTo>
                  <a:lnTo>
                    <a:pt x="65111" y="182461"/>
                  </a:lnTo>
                  <a:lnTo>
                    <a:pt x="23780" y="171266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8970280" y="1358176"/>
              <a:ext cx="31586" cy="168457"/>
            </a:xfrm>
            <a:custGeom>
              <a:avLst/>
              <a:gdLst/>
              <a:ahLst/>
              <a:cxnLst/>
              <a:rect l="0" t="0" r="0" b="0"/>
              <a:pathLst>
                <a:path w="31586" h="168457">
                  <a:moveTo>
                    <a:pt x="0" y="0"/>
                  </a:moveTo>
                  <a:lnTo>
                    <a:pt x="3119" y="54144"/>
                  </a:lnTo>
                  <a:lnTo>
                    <a:pt x="17958" y="114624"/>
                  </a:lnTo>
                  <a:lnTo>
                    <a:pt x="31585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8970280" y="1231834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0" y="21057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9143675" y="1158134"/>
              <a:ext cx="37176" cy="336913"/>
            </a:xfrm>
            <a:custGeom>
              <a:avLst/>
              <a:gdLst/>
              <a:ahLst/>
              <a:cxnLst/>
              <a:rect l="0" t="0" r="0" b="0"/>
              <a:pathLst>
                <a:path w="37176" h="336913">
                  <a:moveTo>
                    <a:pt x="5589" y="0"/>
                  </a:moveTo>
                  <a:lnTo>
                    <a:pt x="0" y="16768"/>
                  </a:lnTo>
                  <a:lnTo>
                    <a:pt x="3272" y="70686"/>
                  </a:lnTo>
                  <a:lnTo>
                    <a:pt x="4903" y="121680"/>
                  </a:lnTo>
                  <a:lnTo>
                    <a:pt x="6556" y="177213"/>
                  </a:lnTo>
                  <a:lnTo>
                    <a:pt x="17003" y="235437"/>
                  </a:lnTo>
                  <a:lnTo>
                    <a:pt x="30330" y="291391"/>
                  </a:lnTo>
                  <a:lnTo>
                    <a:pt x="37175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9043979" y="1273948"/>
              <a:ext cx="210571" cy="10529"/>
            </a:xfrm>
            <a:custGeom>
              <a:avLst/>
              <a:gdLst/>
              <a:ahLst/>
              <a:cxnLst/>
              <a:rect l="0" t="0" r="0" b="0"/>
              <a:pathLst>
                <a:path w="210571" h="10529">
                  <a:moveTo>
                    <a:pt x="210570" y="0"/>
                  </a:moveTo>
                  <a:lnTo>
                    <a:pt x="156426" y="0"/>
                  </a:lnTo>
                  <a:lnTo>
                    <a:pt x="101479" y="0"/>
                  </a:lnTo>
                  <a:lnTo>
                    <a:pt x="46735" y="723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9307192" y="1358176"/>
              <a:ext cx="31586" cy="157928"/>
            </a:xfrm>
            <a:custGeom>
              <a:avLst/>
              <a:gdLst/>
              <a:ahLst/>
              <a:cxnLst/>
              <a:rect l="0" t="0" r="0" b="0"/>
              <a:pathLst>
                <a:path w="31586" h="157928">
                  <a:moveTo>
                    <a:pt x="0" y="0"/>
                  </a:moveTo>
                  <a:lnTo>
                    <a:pt x="0" y="58616"/>
                  </a:lnTo>
                  <a:lnTo>
                    <a:pt x="11453" y="115214"/>
                  </a:lnTo>
                  <a:lnTo>
                    <a:pt x="21330" y="140982"/>
                  </a:lnTo>
                  <a:lnTo>
                    <a:pt x="31585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9296663" y="1231834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0" y="0"/>
                  </a:move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9399749" y="1306174"/>
              <a:ext cx="381226" cy="230987"/>
            </a:xfrm>
            <a:custGeom>
              <a:avLst/>
              <a:gdLst/>
              <a:ahLst/>
              <a:cxnLst/>
              <a:rect l="0" t="0" r="0" b="0"/>
              <a:pathLst>
                <a:path w="381226" h="230987">
                  <a:moveTo>
                    <a:pt x="86427" y="9888"/>
                  </a:moveTo>
                  <a:lnTo>
                    <a:pt x="55145" y="19463"/>
                  </a:lnTo>
                  <a:lnTo>
                    <a:pt x="31404" y="37421"/>
                  </a:lnTo>
                  <a:lnTo>
                    <a:pt x="10723" y="64449"/>
                  </a:lnTo>
                  <a:lnTo>
                    <a:pt x="918" y="84440"/>
                  </a:lnTo>
                  <a:lnTo>
                    <a:pt x="0" y="126604"/>
                  </a:lnTo>
                  <a:lnTo>
                    <a:pt x="12726" y="164963"/>
                  </a:lnTo>
                  <a:lnTo>
                    <a:pt x="36904" y="192966"/>
                  </a:lnTo>
                  <a:lnTo>
                    <a:pt x="71883" y="210492"/>
                  </a:lnTo>
                  <a:lnTo>
                    <a:pt x="82580" y="211475"/>
                  </a:lnTo>
                  <a:lnTo>
                    <a:pt x="100705" y="206327"/>
                  </a:lnTo>
                  <a:lnTo>
                    <a:pt x="124063" y="190274"/>
                  </a:lnTo>
                  <a:lnTo>
                    <a:pt x="132400" y="171168"/>
                  </a:lnTo>
                  <a:lnTo>
                    <a:pt x="134935" y="145909"/>
                  </a:lnTo>
                  <a:lnTo>
                    <a:pt x="127031" y="85152"/>
                  </a:lnTo>
                  <a:lnTo>
                    <a:pt x="114445" y="45057"/>
                  </a:lnTo>
                  <a:lnTo>
                    <a:pt x="107069" y="27858"/>
                  </a:lnTo>
                  <a:lnTo>
                    <a:pt x="108376" y="26547"/>
                  </a:lnTo>
                  <a:lnTo>
                    <a:pt x="111589" y="28013"/>
                  </a:lnTo>
                  <a:lnTo>
                    <a:pt x="146757" y="74650"/>
                  </a:lnTo>
                  <a:lnTo>
                    <a:pt x="172938" y="129030"/>
                  </a:lnTo>
                  <a:lnTo>
                    <a:pt x="193593" y="182511"/>
                  </a:lnTo>
                  <a:lnTo>
                    <a:pt x="205267" y="218573"/>
                  </a:lnTo>
                  <a:lnTo>
                    <a:pt x="205429" y="222711"/>
                  </a:lnTo>
                  <a:lnTo>
                    <a:pt x="203196" y="221960"/>
                  </a:lnTo>
                  <a:lnTo>
                    <a:pt x="199368" y="217949"/>
                  </a:lnTo>
                  <a:lnTo>
                    <a:pt x="188392" y="189949"/>
                  </a:lnTo>
                  <a:lnTo>
                    <a:pt x="182607" y="138565"/>
                  </a:lnTo>
                  <a:lnTo>
                    <a:pt x="181465" y="83355"/>
                  </a:lnTo>
                  <a:lnTo>
                    <a:pt x="186829" y="27389"/>
                  </a:lnTo>
                  <a:lnTo>
                    <a:pt x="191966" y="16876"/>
                  </a:lnTo>
                  <a:lnTo>
                    <a:pt x="207032" y="2075"/>
                  </a:lnTo>
                  <a:lnTo>
                    <a:pt x="217133" y="0"/>
                  </a:lnTo>
                  <a:lnTo>
                    <a:pt x="240835" y="3933"/>
                  </a:lnTo>
                  <a:lnTo>
                    <a:pt x="263847" y="19720"/>
                  </a:lnTo>
                  <a:lnTo>
                    <a:pt x="293415" y="54915"/>
                  </a:lnTo>
                  <a:lnTo>
                    <a:pt x="324365" y="108729"/>
                  </a:lnTo>
                  <a:lnTo>
                    <a:pt x="356955" y="166967"/>
                  </a:lnTo>
                  <a:lnTo>
                    <a:pt x="377823" y="221553"/>
                  </a:lnTo>
                  <a:lnTo>
                    <a:pt x="381225" y="2309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9" name="Group 138"/>
          <p:cNvGrpSpPr/>
          <p:nvPr/>
        </p:nvGrpSpPr>
        <p:grpSpPr>
          <a:xfrm>
            <a:off x="1298956" y="2590010"/>
            <a:ext cx="6892216" cy="768581"/>
            <a:chOff x="1298956" y="2590010"/>
            <a:chExt cx="6892216" cy="768581"/>
          </a:xfrm>
        </p:grpSpPr>
        <p:sp>
          <p:nvSpPr>
            <p:cNvPr id="100" name="Freeform 99"/>
            <p:cNvSpPr/>
            <p:nvPr/>
          </p:nvSpPr>
          <p:spPr>
            <a:xfrm>
              <a:off x="1298956" y="2590010"/>
              <a:ext cx="456982" cy="565381"/>
            </a:xfrm>
            <a:custGeom>
              <a:avLst/>
              <a:gdLst/>
              <a:ahLst/>
              <a:cxnLst/>
              <a:rect l="0" t="0" r="0" b="0"/>
              <a:pathLst>
                <a:path w="456982" h="565381">
                  <a:moveTo>
                    <a:pt x="206619" y="0"/>
                  </a:moveTo>
                  <a:lnTo>
                    <a:pt x="144361" y="19128"/>
                  </a:lnTo>
                  <a:lnTo>
                    <a:pt x="119022" y="38943"/>
                  </a:lnTo>
                  <a:lnTo>
                    <a:pt x="74894" y="99697"/>
                  </a:lnTo>
                  <a:lnTo>
                    <a:pt x="45505" y="163106"/>
                  </a:lnTo>
                  <a:lnTo>
                    <a:pt x="24220" y="214574"/>
                  </a:lnTo>
                  <a:lnTo>
                    <a:pt x="5436" y="268038"/>
                  </a:lnTo>
                  <a:lnTo>
                    <a:pt x="0" y="326644"/>
                  </a:lnTo>
                  <a:lnTo>
                    <a:pt x="5278" y="379233"/>
                  </a:lnTo>
                  <a:lnTo>
                    <a:pt x="20662" y="432749"/>
                  </a:lnTo>
                  <a:lnTo>
                    <a:pt x="39216" y="467864"/>
                  </a:lnTo>
                  <a:lnTo>
                    <a:pt x="82972" y="522569"/>
                  </a:lnTo>
                  <a:lnTo>
                    <a:pt x="120720" y="547639"/>
                  </a:lnTo>
                  <a:lnTo>
                    <a:pt x="161540" y="561826"/>
                  </a:lnTo>
                  <a:lnTo>
                    <a:pt x="204440" y="565380"/>
                  </a:lnTo>
                  <a:lnTo>
                    <a:pt x="252507" y="558374"/>
                  </a:lnTo>
                  <a:lnTo>
                    <a:pt x="311263" y="532519"/>
                  </a:lnTo>
                  <a:lnTo>
                    <a:pt x="350708" y="500934"/>
                  </a:lnTo>
                  <a:lnTo>
                    <a:pt x="395478" y="448340"/>
                  </a:lnTo>
                  <a:lnTo>
                    <a:pt x="421934" y="401253"/>
                  </a:lnTo>
                  <a:lnTo>
                    <a:pt x="439002" y="344668"/>
                  </a:lnTo>
                  <a:lnTo>
                    <a:pt x="451468" y="289037"/>
                  </a:lnTo>
                  <a:lnTo>
                    <a:pt x="456981" y="235509"/>
                  </a:lnTo>
                  <a:lnTo>
                    <a:pt x="453026" y="193783"/>
                  </a:lnTo>
                  <a:lnTo>
                    <a:pt x="431633" y="132601"/>
                  </a:lnTo>
                  <a:lnTo>
                    <a:pt x="404701" y="90892"/>
                  </a:lnTo>
                  <a:lnTo>
                    <a:pt x="359349" y="46963"/>
                  </a:lnTo>
                  <a:lnTo>
                    <a:pt x="320242" y="30553"/>
                  </a:lnTo>
                  <a:lnTo>
                    <a:pt x="277200" y="29460"/>
                  </a:lnTo>
                  <a:lnTo>
                    <a:pt x="221904" y="39571"/>
                  </a:lnTo>
                  <a:lnTo>
                    <a:pt x="164505" y="526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1825477" y="2596373"/>
              <a:ext cx="128377" cy="519678"/>
            </a:xfrm>
            <a:custGeom>
              <a:avLst/>
              <a:gdLst/>
              <a:ahLst/>
              <a:cxnLst/>
              <a:rect l="0" t="0" r="0" b="0"/>
              <a:pathLst>
                <a:path w="128377" h="519678">
                  <a:moveTo>
                    <a:pt x="122295" y="404248"/>
                  </a:moveTo>
                  <a:lnTo>
                    <a:pt x="104314" y="380202"/>
                  </a:lnTo>
                  <a:lnTo>
                    <a:pt x="87397" y="365875"/>
                  </a:lnTo>
                  <a:lnTo>
                    <a:pt x="77973" y="362288"/>
                  </a:lnTo>
                  <a:lnTo>
                    <a:pt x="58142" y="361423"/>
                  </a:lnTo>
                  <a:lnTo>
                    <a:pt x="49111" y="365170"/>
                  </a:lnTo>
                  <a:lnTo>
                    <a:pt x="25221" y="387210"/>
                  </a:lnTo>
                  <a:lnTo>
                    <a:pt x="10521" y="406035"/>
                  </a:lnTo>
                  <a:lnTo>
                    <a:pt x="2427" y="429219"/>
                  </a:lnTo>
                  <a:lnTo>
                    <a:pt x="0" y="455121"/>
                  </a:lnTo>
                  <a:lnTo>
                    <a:pt x="2821" y="482231"/>
                  </a:lnTo>
                  <a:lnTo>
                    <a:pt x="11093" y="503638"/>
                  </a:lnTo>
                  <a:lnTo>
                    <a:pt x="16575" y="512622"/>
                  </a:lnTo>
                  <a:lnTo>
                    <a:pt x="24909" y="517441"/>
                  </a:lnTo>
                  <a:lnTo>
                    <a:pt x="46647" y="519677"/>
                  </a:lnTo>
                  <a:lnTo>
                    <a:pt x="56655" y="516296"/>
                  </a:lnTo>
                  <a:lnTo>
                    <a:pt x="74014" y="503180"/>
                  </a:lnTo>
                  <a:lnTo>
                    <a:pt x="91352" y="476066"/>
                  </a:lnTo>
                  <a:lnTo>
                    <a:pt x="106520" y="417481"/>
                  </a:lnTo>
                  <a:lnTo>
                    <a:pt x="110212" y="359816"/>
                  </a:lnTo>
                  <a:lnTo>
                    <a:pt x="113645" y="300616"/>
                  </a:lnTo>
                  <a:lnTo>
                    <a:pt x="128342" y="237505"/>
                  </a:lnTo>
                  <a:lnTo>
                    <a:pt x="128376" y="197306"/>
                  </a:lnTo>
                  <a:lnTo>
                    <a:pt x="123496" y="146692"/>
                  </a:lnTo>
                  <a:lnTo>
                    <a:pt x="117061" y="94359"/>
                  </a:lnTo>
                  <a:lnTo>
                    <a:pt x="104407" y="31773"/>
                  </a:lnTo>
                  <a:lnTo>
                    <a:pt x="97577" y="7077"/>
                  </a:lnTo>
                  <a:lnTo>
                    <a:pt x="92948" y="1427"/>
                  </a:lnTo>
                  <a:lnTo>
                    <a:pt x="87522" y="0"/>
                  </a:lnTo>
                  <a:lnTo>
                    <a:pt x="81566" y="1389"/>
                  </a:lnTo>
                  <a:lnTo>
                    <a:pt x="77595" y="6994"/>
                  </a:lnTo>
                  <a:lnTo>
                    <a:pt x="68101" y="55850"/>
                  </a:lnTo>
                  <a:lnTo>
                    <a:pt x="61784" y="115406"/>
                  </a:lnTo>
                  <a:lnTo>
                    <a:pt x="63031" y="172436"/>
                  </a:lnTo>
                  <a:lnTo>
                    <a:pt x="64571" y="224039"/>
                  </a:lnTo>
                  <a:lnTo>
                    <a:pt x="63857" y="278713"/>
                  </a:lnTo>
                  <a:lnTo>
                    <a:pt x="77294" y="339797"/>
                  </a:lnTo>
                  <a:lnTo>
                    <a:pt x="90832" y="389178"/>
                  </a:lnTo>
                  <a:lnTo>
                    <a:pt x="104394" y="431369"/>
                  </a:lnTo>
                  <a:lnTo>
                    <a:pt x="122295" y="47794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2010943" y="2990093"/>
              <a:ext cx="63172" cy="84229"/>
            </a:xfrm>
            <a:custGeom>
              <a:avLst/>
              <a:gdLst/>
              <a:ahLst/>
              <a:cxnLst/>
              <a:rect l="0" t="0" r="0" b="0"/>
              <a:pathLst>
                <a:path w="63172" h="84229">
                  <a:moveTo>
                    <a:pt x="0" y="0"/>
                  </a:moveTo>
                  <a:lnTo>
                    <a:pt x="20243" y="43962"/>
                  </a:lnTo>
                  <a:lnTo>
                    <a:pt x="63171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2021471" y="2916393"/>
              <a:ext cx="115815" cy="442198"/>
            </a:xfrm>
            <a:custGeom>
              <a:avLst/>
              <a:gdLst/>
              <a:ahLst/>
              <a:cxnLst/>
              <a:rect l="0" t="0" r="0" b="0"/>
              <a:pathLst>
                <a:path w="115815" h="442198">
                  <a:moveTo>
                    <a:pt x="115814" y="0"/>
                  </a:moveTo>
                  <a:lnTo>
                    <a:pt x="92094" y="58617"/>
                  </a:lnTo>
                  <a:lnTo>
                    <a:pt x="73811" y="115214"/>
                  </a:lnTo>
                  <a:lnTo>
                    <a:pt x="57336" y="169547"/>
                  </a:lnTo>
                  <a:lnTo>
                    <a:pt x="47672" y="230154"/>
                  </a:lnTo>
                  <a:lnTo>
                    <a:pt x="31393" y="284076"/>
                  </a:lnTo>
                  <a:lnTo>
                    <a:pt x="14013" y="346462"/>
                  </a:lnTo>
                  <a:lnTo>
                    <a:pt x="3115" y="405566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2209265" y="2863751"/>
              <a:ext cx="128129" cy="221099"/>
            </a:xfrm>
            <a:custGeom>
              <a:avLst/>
              <a:gdLst/>
              <a:ahLst/>
              <a:cxnLst/>
              <a:rect l="0" t="0" r="0" b="0"/>
              <a:pathLst>
                <a:path w="128129" h="221099">
                  <a:moveTo>
                    <a:pt x="128061" y="0"/>
                  </a:moveTo>
                  <a:lnTo>
                    <a:pt x="85369" y="3119"/>
                  </a:lnTo>
                  <a:lnTo>
                    <a:pt x="54190" y="14572"/>
                  </a:lnTo>
                  <a:lnTo>
                    <a:pt x="17803" y="39403"/>
                  </a:lnTo>
                  <a:lnTo>
                    <a:pt x="896" y="65487"/>
                  </a:lnTo>
                  <a:lnTo>
                    <a:pt x="0" y="74074"/>
                  </a:lnTo>
                  <a:lnTo>
                    <a:pt x="5244" y="89853"/>
                  </a:lnTo>
                  <a:lnTo>
                    <a:pt x="18494" y="101546"/>
                  </a:lnTo>
                  <a:lnTo>
                    <a:pt x="72948" y="122340"/>
                  </a:lnTo>
                  <a:lnTo>
                    <a:pt x="105102" y="134385"/>
                  </a:lnTo>
                  <a:lnTo>
                    <a:pt x="122146" y="145904"/>
                  </a:lnTo>
                  <a:lnTo>
                    <a:pt x="126458" y="154591"/>
                  </a:lnTo>
                  <a:lnTo>
                    <a:pt x="128128" y="176722"/>
                  </a:lnTo>
                  <a:lnTo>
                    <a:pt x="124597" y="185665"/>
                  </a:lnTo>
                  <a:lnTo>
                    <a:pt x="111313" y="198721"/>
                  </a:lnTo>
                  <a:lnTo>
                    <a:pt x="84104" y="212648"/>
                  </a:lnTo>
                  <a:lnTo>
                    <a:pt x="22776" y="2210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2399240" y="2863751"/>
              <a:ext cx="125807" cy="178985"/>
            </a:xfrm>
            <a:custGeom>
              <a:avLst/>
              <a:gdLst/>
              <a:ahLst/>
              <a:cxnLst/>
              <a:rect l="0" t="0" r="0" b="0"/>
              <a:pathLst>
                <a:path w="125807" h="178985">
                  <a:moveTo>
                    <a:pt x="117070" y="0"/>
                  </a:moveTo>
                  <a:lnTo>
                    <a:pt x="74379" y="14572"/>
                  </a:lnTo>
                  <a:lnTo>
                    <a:pt x="30643" y="46156"/>
                  </a:lnTo>
                  <a:lnTo>
                    <a:pt x="9834" y="68008"/>
                  </a:lnTo>
                  <a:lnTo>
                    <a:pt x="0" y="86378"/>
                  </a:lnTo>
                  <a:lnTo>
                    <a:pt x="419" y="93850"/>
                  </a:lnTo>
                  <a:lnTo>
                    <a:pt x="4208" y="100001"/>
                  </a:lnTo>
                  <a:lnTo>
                    <a:pt x="10243" y="105272"/>
                  </a:lnTo>
                  <a:lnTo>
                    <a:pt x="29428" y="111128"/>
                  </a:lnTo>
                  <a:lnTo>
                    <a:pt x="92271" y="116366"/>
                  </a:lnTo>
                  <a:lnTo>
                    <a:pt x="115407" y="121128"/>
                  </a:lnTo>
                  <a:lnTo>
                    <a:pt x="121811" y="126376"/>
                  </a:lnTo>
                  <a:lnTo>
                    <a:pt x="124910" y="133383"/>
                  </a:lnTo>
                  <a:lnTo>
                    <a:pt x="125806" y="141565"/>
                  </a:lnTo>
                  <a:lnTo>
                    <a:pt x="121725" y="149359"/>
                  </a:lnTo>
                  <a:lnTo>
                    <a:pt x="104711" y="164257"/>
                  </a:lnTo>
                  <a:lnTo>
                    <a:pt x="81552" y="172439"/>
                  </a:lnTo>
                  <a:lnTo>
                    <a:pt x="22314" y="1789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2582694" y="2828967"/>
              <a:ext cx="145881" cy="187265"/>
            </a:xfrm>
            <a:custGeom>
              <a:avLst/>
              <a:gdLst/>
              <a:ahLst/>
              <a:cxnLst/>
              <a:rect l="0" t="0" r="0" b="0"/>
              <a:pathLst>
                <a:path w="145881" h="187265">
                  <a:moveTo>
                    <a:pt x="7316" y="97955"/>
                  </a:moveTo>
                  <a:lnTo>
                    <a:pt x="69409" y="92366"/>
                  </a:lnTo>
                  <a:lnTo>
                    <a:pt x="111218" y="78827"/>
                  </a:lnTo>
                  <a:lnTo>
                    <a:pt x="127974" y="67617"/>
                  </a:lnTo>
                  <a:lnTo>
                    <a:pt x="140101" y="51716"/>
                  </a:lnTo>
                  <a:lnTo>
                    <a:pt x="144972" y="42562"/>
                  </a:lnTo>
                  <a:lnTo>
                    <a:pt x="145880" y="34120"/>
                  </a:lnTo>
                  <a:lnTo>
                    <a:pt x="140650" y="18501"/>
                  </a:lnTo>
                  <a:lnTo>
                    <a:pt x="127407" y="6880"/>
                  </a:lnTo>
                  <a:lnTo>
                    <a:pt x="118962" y="2143"/>
                  </a:lnTo>
                  <a:lnTo>
                    <a:pt x="97101" y="0"/>
                  </a:lnTo>
                  <a:lnTo>
                    <a:pt x="74126" y="4117"/>
                  </a:lnTo>
                  <a:lnTo>
                    <a:pt x="27235" y="32320"/>
                  </a:lnTo>
                  <a:lnTo>
                    <a:pt x="13049" y="48897"/>
                  </a:lnTo>
                  <a:lnTo>
                    <a:pt x="7629" y="58230"/>
                  </a:lnTo>
                  <a:lnTo>
                    <a:pt x="0" y="99313"/>
                  </a:lnTo>
                  <a:lnTo>
                    <a:pt x="8917" y="142941"/>
                  </a:lnTo>
                  <a:lnTo>
                    <a:pt x="26355" y="165132"/>
                  </a:lnTo>
                  <a:lnTo>
                    <a:pt x="49703" y="180454"/>
                  </a:lnTo>
                  <a:lnTo>
                    <a:pt x="75678" y="187264"/>
                  </a:lnTo>
                  <a:lnTo>
                    <a:pt x="133658" y="1821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2771325" y="2800580"/>
              <a:ext cx="139306" cy="221194"/>
            </a:xfrm>
            <a:custGeom>
              <a:avLst/>
              <a:gdLst/>
              <a:ahLst/>
              <a:cxnLst/>
              <a:rect l="0" t="0" r="0" b="0"/>
              <a:pathLst>
                <a:path w="139306" h="221194">
                  <a:moveTo>
                    <a:pt x="29255" y="42114"/>
                  </a:moveTo>
                  <a:lnTo>
                    <a:pt x="13614" y="60095"/>
                  </a:lnTo>
                  <a:lnTo>
                    <a:pt x="5536" y="77011"/>
                  </a:lnTo>
                  <a:lnTo>
                    <a:pt x="0" y="117444"/>
                  </a:lnTo>
                  <a:lnTo>
                    <a:pt x="6535" y="166698"/>
                  </a:lnTo>
                  <a:lnTo>
                    <a:pt x="12528" y="188732"/>
                  </a:lnTo>
                  <a:lnTo>
                    <a:pt x="25330" y="207103"/>
                  </a:lnTo>
                  <a:lnTo>
                    <a:pt x="33658" y="215277"/>
                  </a:lnTo>
                  <a:lnTo>
                    <a:pt x="43888" y="219557"/>
                  </a:lnTo>
                  <a:lnTo>
                    <a:pt x="67734" y="221193"/>
                  </a:lnTo>
                  <a:lnTo>
                    <a:pt x="90810" y="211782"/>
                  </a:lnTo>
                  <a:lnTo>
                    <a:pt x="110425" y="195901"/>
                  </a:lnTo>
                  <a:lnTo>
                    <a:pt x="123042" y="177144"/>
                  </a:lnTo>
                  <a:lnTo>
                    <a:pt x="133438" y="119696"/>
                  </a:lnTo>
                  <a:lnTo>
                    <a:pt x="139305" y="58262"/>
                  </a:lnTo>
                  <a:lnTo>
                    <a:pt x="12401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3008245" y="2768994"/>
              <a:ext cx="156059" cy="263214"/>
            </a:xfrm>
            <a:custGeom>
              <a:avLst/>
              <a:gdLst/>
              <a:ahLst/>
              <a:cxnLst/>
              <a:rect l="0" t="0" r="0" b="0"/>
              <a:pathLst>
                <a:path w="156059" h="263214">
                  <a:moveTo>
                    <a:pt x="97661" y="0"/>
                  </a:moveTo>
                  <a:lnTo>
                    <a:pt x="75305" y="0"/>
                  </a:lnTo>
                  <a:lnTo>
                    <a:pt x="44634" y="11179"/>
                  </a:lnTo>
                  <a:lnTo>
                    <a:pt x="18908" y="29309"/>
                  </a:lnTo>
                  <a:lnTo>
                    <a:pt x="6898" y="48901"/>
                  </a:lnTo>
                  <a:lnTo>
                    <a:pt x="0" y="72037"/>
                  </a:lnTo>
                  <a:lnTo>
                    <a:pt x="834" y="94018"/>
                  </a:lnTo>
                  <a:lnTo>
                    <a:pt x="6204" y="101283"/>
                  </a:lnTo>
                  <a:lnTo>
                    <a:pt x="24648" y="109356"/>
                  </a:lnTo>
                  <a:lnTo>
                    <a:pt x="45324" y="109824"/>
                  </a:lnTo>
                  <a:lnTo>
                    <a:pt x="66211" y="108472"/>
                  </a:lnTo>
                  <a:lnTo>
                    <a:pt x="97702" y="115459"/>
                  </a:lnTo>
                  <a:lnTo>
                    <a:pt x="136664" y="138187"/>
                  </a:lnTo>
                  <a:lnTo>
                    <a:pt x="144720" y="144767"/>
                  </a:lnTo>
                  <a:lnTo>
                    <a:pt x="153671" y="164557"/>
                  </a:lnTo>
                  <a:lnTo>
                    <a:pt x="156058" y="176385"/>
                  </a:lnTo>
                  <a:lnTo>
                    <a:pt x="155310" y="186611"/>
                  </a:lnTo>
                  <a:lnTo>
                    <a:pt x="148239" y="204211"/>
                  </a:lnTo>
                  <a:lnTo>
                    <a:pt x="125516" y="227273"/>
                  </a:lnTo>
                  <a:lnTo>
                    <a:pt x="76113" y="251649"/>
                  </a:lnTo>
                  <a:lnTo>
                    <a:pt x="23962" y="2632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3503367" y="2809026"/>
              <a:ext cx="160600" cy="215906"/>
            </a:xfrm>
            <a:custGeom>
              <a:avLst/>
              <a:gdLst/>
              <a:ahLst/>
              <a:cxnLst/>
              <a:rect l="0" t="0" r="0" b="0"/>
              <a:pathLst>
                <a:path w="160600" h="215906">
                  <a:moveTo>
                    <a:pt x="13151" y="96839"/>
                  </a:moveTo>
                  <a:lnTo>
                    <a:pt x="29918" y="102428"/>
                  </a:lnTo>
                  <a:lnTo>
                    <a:pt x="47509" y="102053"/>
                  </a:lnTo>
                  <a:lnTo>
                    <a:pt x="104980" y="89120"/>
                  </a:lnTo>
                  <a:lnTo>
                    <a:pt x="137455" y="77914"/>
                  </a:lnTo>
                  <a:lnTo>
                    <a:pt x="154575" y="66591"/>
                  </a:lnTo>
                  <a:lnTo>
                    <a:pt x="158906" y="57956"/>
                  </a:lnTo>
                  <a:lnTo>
                    <a:pt x="160599" y="35884"/>
                  </a:lnTo>
                  <a:lnTo>
                    <a:pt x="157073" y="26956"/>
                  </a:lnTo>
                  <a:lnTo>
                    <a:pt x="143797" y="13917"/>
                  </a:lnTo>
                  <a:lnTo>
                    <a:pt x="111002" y="0"/>
                  </a:lnTo>
                  <a:lnTo>
                    <a:pt x="88226" y="1547"/>
                  </a:lnTo>
                  <a:lnTo>
                    <a:pt x="67575" y="10033"/>
                  </a:lnTo>
                  <a:lnTo>
                    <a:pt x="22296" y="41272"/>
                  </a:lnTo>
                  <a:lnTo>
                    <a:pt x="8247" y="58104"/>
                  </a:lnTo>
                  <a:lnTo>
                    <a:pt x="2863" y="67506"/>
                  </a:lnTo>
                  <a:lnTo>
                    <a:pt x="0" y="93551"/>
                  </a:lnTo>
                  <a:lnTo>
                    <a:pt x="7693" y="146752"/>
                  </a:lnTo>
                  <a:lnTo>
                    <a:pt x="20084" y="166206"/>
                  </a:lnTo>
                  <a:lnTo>
                    <a:pt x="59470" y="203893"/>
                  </a:lnTo>
                  <a:lnTo>
                    <a:pt x="78191" y="213829"/>
                  </a:lnTo>
                  <a:lnTo>
                    <a:pt x="98210" y="215905"/>
                  </a:lnTo>
                  <a:lnTo>
                    <a:pt x="139493" y="21265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3688626" y="2841849"/>
              <a:ext cx="217447" cy="190362"/>
            </a:xfrm>
            <a:custGeom>
              <a:avLst/>
              <a:gdLst/>
              <a:ahLst/>
              <a:cxnLst/>
              <a:rect l="0" t="0" r="0" b="0"/>
              <a:pathLst>
                <a:path w="217447" h="190362">
                  <a:moveTo>
                    <a:pt x="122690" y="95601"/>
                  </a:moveTo>
                  <a:lnTo>
                    <a:pt x="128279" y="78834"/>
                  </a:lnTo>
                  <a:lnTo>
                    <a:pt x="127903" y="61243"/>
                  </a:lnTo>
                  <a:lnTo>
                    <a:pt x="118130" y="21354"/>
                  </a:lnTo>
                  <a:lnTo>
                    <a:pt x="112631" y="13348"/>
                  </a:lnTo>
                  <a:lnTo>
                    <a:pt x="97162" y="1333"/>
                  </a:lnTo>
                  <a:lnTo>
                    <a:pt x="88124" y="0"/>
                  </a:lnTo>
                  <a:lnTo>
                    <a:pt x="68723" y="4759"/>
                  </a:lnTo>
                  <a:lnTo>
                    <a:pt x="38069" y="20592"/>
                  </a:lnTo>
                  <a:lnTo>
                    <a:pt x="23469" y="36528"/>
                  </a:lnTo>
                  <a:lnTo>
                    <a:pt x="8673" y="68349"/>
                  </a:lnTo>
                  <a:lnTo>
                    <a:pt x="0" y="107414"/>
                  </a:lnTo>
                  <a:lnTo>
                    <a:pt x="549" y="145505"/>
                  </a:lnTo>
                  <a:lnTo>
                    <a:pt x="6404" y="166914"/>
                  </a:lnTo>
                  <a:lnTo>
                    <a:pt x="16805" y="184228"/>
                  </a:lnTo>
                  <a:lnTo>
                    <a:pt x="24024" y="188611"/>
                  </a:lnTo>
                  <a:lnTo>
                    <a:pt x="41404" y="190361"/>
                  </a:lnTo>
                  <a:lnTo>
                    <a:pt x="57707" y="184120"/>
                  </a:lnTo>
                  <a:lnTo>
                    <a:pt x="65330" y="179180"/>
                  </a:lnTo>
                  <a:lnTo>
                    <a:pt x="76919" y="164333"/>
                  </a:lnTo>
                  <a:lnTo>
                    <a:pt x="93891" y="126205"/>
                  </a:lnTo>
                  <a:lnTo>
                    <a:pt x="101274" y="84662"/>
                  </a:lnTo>
                  <a:lnTo>
                    <a:pt x="103733" y="84799"/>
                  </a:lnTo>
                  <a:lnTo>
                    <a:pt x="109585" y="94310"/>
                  </a:lnTo>
                  <a:lnTo>
                    <a:pt x="125994" y="125892"/>
                  </a:lnTo>
                  <a:lnTo>
                    <a:pt x="172016" y="176244"/>
                  </a:lnTo>
                  <a:lnTo>
                    <a:pt x="180140" y="179779"/>
                  </a:lnTo>
                  <a:lnTo>
                    <a:pt x="217446" y="1798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3902618" y="2829600"/>
              <a:ext cx="108740" cy="198904"/>
            </a:xfrm>
            <a:custGeom>
              <a:avLst/>
              <a:gdLst/>
              <a:ahLst/>
              <a:cxnLst/>
              <a:rect l="0" t="0" r="0" b="0"/>
              <a:pathLst>
                <a:path w="108740" h="198904">
                  <a:moveTo>
                    <a:pt x="13983" y="86793"/>
                  </a:moveTo>
                  <a:lnTo>
                    <a:pt x="31941" y="150221"/>
                  </a:lnTo>
                  <a:lnTo>
                    <a:pt x="43350" y="180456"/>
                  </a:lnTo>
                  <a:lnTo>
                    <a:pt x="56350" y="198903"/>
                  </a:lnTo>
                  <a:lnTo>
                    <a:pt x="23499" y="137063"/>
                  </a:lnTo>
                  <a:lnTo>
                    <a:pt x="1825" y="88404"/>
                  </a:lnTo>
                  <a:lnTo>
                    <a:pt x="0" y="63333"/>
                  </a:lnTo>
                  <a:lnTo>
                    <a:pt x="4259" y="38932"/>
                  </a:lnTo>
                  <a:lnTo>
                    <a:pt x="13951" y="20288"/>
                  </a:lnTo>
                  <a:lnTo>
                    <a:pt x="32296" y="7322"/>
                  </a:lnTo>
                  <a:lnTo>
                    <a:pt x="54877" y="0"/>
                  </a:lnTo>
                  <a:lnTo>
                    <a:pt x="108739" y="256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4077141" y="2851212"/>
              <a:ext cx="149024" cy="173764"/>
            </a:xfrm>
            <a:custGeom>
              <a:avLst/>
              <a:gdLst/>
              <a:ahLst/>
              <a:cxnLst/>
              <a:rect l="0" t="0" r="0" b="0"/>
              <a:pathLst>
                <a:path w="149024" h="173764">
                  <a:moveTo>
                    <a:pt x="7916" y="75710"/>
                  </a:moveTo>
                  <a:lnTo>
                    <a:pt x="13505" y="137803"/>
                  </a:lnTo>
                  <a:lnTo>
                    <a:pt x="22570" y="170147"/>
                  </a:lnTo>
                  <a:lnTo>
                    <a:pt x="22364" y="173763"/>
                  </a:lnTo>
                  <a:lnTo>
                    <a:pt x="19888" y="172664"/>
                  </a:lnTo>
                  <a:lnTo>
                    <a:pt x="12067" y="162084"/>
                  </a:lnTo>
                  <a:lnTo>
                    <a:pt x="2257" y="135227"/>
                  </a:lnTo>
                  <a:lnTo>
                    <a:pt x="0" y="96984"/>
                  </a:lnTo>
                  <a:lnTo>
                    <a:pt x="7390" y="51468"/>
                  </a:lnTo>
                  <a:lnTo>
                    <a:pt x="17821" y="26331"/>
                  </a:lnTo>
                  <a:lnTo>
                    <a:pt x="33375" y="9700"/>
                  </a:lnTo>
                  <a:lnTo>
                    <a:pt x="42436" y="3627"/>
                  </a:lnTo>
                  <a:lnTo>
                    <a:pt x="61862" y="0"/>
                  </a:lnTo>
                  <a:lnTo>
                    <a:pt x="71956" y="670"/>
                  </a:lnTo>
                  <a:lnTo>
                    <a:pt x="89410" y="10773"/>
                  </a:lnTo>
                  <a:lnTo>
                    <a:pt x="119680" y="45855"/>
                  </a:lnTo>
                  <a:lnTo>
                    <a:pt x="139784" y="87750"/>
                  </a:lnTo>
                  <a:lnTo>
                    <a:pt x="149023" y="121651"/>
                  </a:lnTo>
                  <a:lnTo>
                    <a:pt x="148780" y="127395"/>
                  </a:lnTo>
                  <a:lnTo>
                    <a:pt x="144786" y="13888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4242984" y="2851761"/>
              <a:ext cx="135597" cy="165468"/>
            </a:xfrm>
            <a:custGeom>
              <a:avLst/>
              <a:gdLst/>
              <a:ahLst/>
              <a:cxnLst/>
              <a:rect l="0" t="0" r="0" b="0"/>
              <a:pathLst>
                <a:path w="135597" h="165468">
                  <a:moveTo>
                    <a:pt x="0" y="117275"/>
                  </a:moveTo>
                  <a:lnTo>
                    <a:pt x="17981" y="101634"/>
                  </a:lnTo>
                  <a:lnTo>
                    <a:pt x="74354" y="78838"/>
                  </a:lnTo>
                  <a:lnTo>
                    <a:pt x="126428" y="55556"/>
                  </a:lnTo>
                  <a:lnTo>
                    <a:pt x="132249" y="46883"/>
                  </a:lnTo>
                  <a:lnTo>
                    <a:pt x="135596" y="24768"/>
                  </a:lnTo>
                  <a:lnTo>
                    <a:pt x="132512" y="15830"/>
                  </a:lnTo>
                  <a:lnTo>
                    <a:pt x="119725" y="2778"/>
                  </a:lnTo>
                  <a:lnTo>
                    <a:pt x="111402" y="0"/>
                  </a:lnTo>
                  <a:lnTo>
                    <a:pt x="81752" y="1678"/>
                  </a:lnTo>
                  <a:lnTo>
                    <a:pt x="46189" y="10754"/>
                  </a:lnTo>
                  <a:lnTo>
                    <a:pt x="27938" y="21579"/>
                  </a:lnTo>
                  <a:lnTo>
                    <a:pt x="15147" y="40429"/>
                  </a:lnTo>
                  <a:lnTo>
                    <a:pt x="10098" y="52006"/>
                  </a:lnTo>
                  <a:lnTo>
                    <a:pt x="7608" y="77348"/>
                  </a:lnTo>
                  <a:lnTo>
                    <a:pt x="11570" y="103039"/>
                  </a:lnTo>
                  <a:lnTo>
                    <a:pt x="26955" y="136064"/>
                  </a:lnTo>
                  <a:lnTo>
                    <a:pt x="39666" y="153311"/>
                  </a:lnTo>
                  <a:lnTo>
                    <a:pt x="59353" y="162537"/>
                  </a:lnTo>
                  <a:lnTo>
                    <a:pt x="82531" y="165467"/>
                  </a:lnTo>
                  <a:lnTo>
                    <a:pt x="126342" y="1593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4407484" y="2630795"/>
              <a:ext cx="172413" cy="412694"/>
            </a:xfrm>
            <a:custGeom>
              <a:avLst/>
              <a:gdLst/>
              <a:ahLst/>
              <a:cxnLst/>
              <a:rect l="0" t="0" r="0" b="0"/>
              <a:pathLst>
                <a:path w="172413" h="412694">
                  <a:moveTo>
                    <a:pt x="98713" y="306655"/>
                  </a:moveTo>
                  <a:lnTo>
                    <a:pt x="98713" y="284299"/>
                  </a:lnTo>
                  <a:lnTo>
                    <a:pt x="95203" y="276543"/>
                  </a:lnTo>
                  <a:lnTo>
                    <a:pt x="81945" y="264806"/>
                  </a:lnTo>
                  <a:lnTo>
                    <a:pt x="73496" y="262378"/>
                  </a:lnTo>
                  <a:lnTo>
                    <a:pt x="54750" y="262800"/>
                  </a:lnTo>
                  <a:lnTo>
                    <a:pt x="37840" y="270007"/>
                  </a:lnTo>
                  <a:lnTo>
                    <a:pt x="30055" y="275204"/>
                  </a:lnTo>
                  <a:lnTo>
                    <a:pt x="18285" y="290337"/>
                  </a:lnTo>
                  <a:lnTo>
                    <a:pt x="1197" y="328648"/>
                  </a:lnTo>
                  <a:lnTo>
                    <a:pt x="0" y="349185"/>
                  </a:lnTo>
                  <a:lnTo>
                    <a:pt x="8764" y="390966"/>
                  </a:lnTo>
                  <a:lnTo>
                    <a:pt x="14180" y="399127"/>
                  </a:lnTo>
                  <a:lnTo>
                    <a:pt x="29557" y="411315"/>
                  </a:lnTo>
                  <a:lnTo>
                    <a:pt x="38571" y="412693"/>
                  </a:lnTo>
                  <a:lnTo>
                    <a:pt x="57945" y="407985"/>
                  </a:lnTo>
                  <a:lnTo>
                    <a:pt x="75135" y="394975"/>
                  </a:lnTo>
                  <a:lnTo>
                    <a:pt x="105233" y="352437"/>
                  </a:lnTo>
                  <a:lnTo>
                    <a:pt x="125304" y="292909"/>
                  </a:lnTo>
                  <a:lnTo>
                    <a:pt x="137414" y="235570"/>
                  </a:lnTo>
                  <a:lnTo>
                    <a:pt x="139815" y="177968"/>
                  </a:lnTo>
                  <a:lnTo>
                    <a:pt x="137407" y="116447"/>
                  </a:lnTo>
                  <a:lnTo>
                    <a:pt x="129285" y="60005"/>
                  </a:lnTo>
                  <a:lnTo>
                    <a:pt x="116060" y="4600"/>
                  </a:lnTo>
                  <a:lnTo>
                    <a:pt x="111447" y="0"/>
                  </a:lnTo>
                  <a:lnTo>
                    <a:pt x="106033" y="443"/>
                  </a:lnTo>
                  <a:lnTo>
                    <a:pt x="100083" y="4248"/>
                  </a:lnTo>
                  <a:lnTo>
                    <a:pt x="97287" y="11464"/>
                  </a:lnTo>
                  <a:lnTo>
                    <a:pt x="98084" y="62906"/>
                  </a:lnTo>
                  <a:lnTo>
                    <a:pt x="104178" y="123197"/>
                  </a:lnTo>
                  <a:lnTo>
                    <a:pt x="109411" y="183372"/>
                  </a:lnTo>
                  <a:lnTo>
                    <a:pt x="120496" y="234600"/>
                  </a:lnTo>
                  <a:lnTo>
                    <a:pt x="138583" y="293787"/>
                  </a:lnTo>
                  <a:lnTo>
                    <a:pt x="155109" y="316621"/>
                  </a:lnTo>
                  <a:lnTo>
                    <a:pt x="172412" y="3277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4853637" y="2632124"/>
              <a:ext cx="147400" cy="450962"/>
            </a:xfrm>
            <a:custGeom>
              <a:avLst/>
              <a:gdLst/>
              <a:ahLst/>
              <a:cxnLst/>
              <a:rect l="0" t="0" r="0" b="0"/>
              <a:pathLst>
                <a:path w="147400" h="450962">
                  <a:moveTo>
                    <a:pt x="0" y="0"/>
                  </a:moveTo>
                  <a:lnTo>
                    <a:pt x="1170" y="44367"/>
                  </a:lnTo>
                  <a:lnTo>
                    <a:pt x="8405" y="106603"/>
                  </a:lnTo>
                  <a:lnTo>
                    <a:pt x="14654" y="153054"/>
                  </a:lnTo>
                  <a:lnTo>
                    <a:pt x="19159" y="208476"/>
                  </a:lnTo>
                  <a:lnTo>
                    <a:pt x="21852" y="267955"/>
                  </a:lnTo>
                  <a:lnTo>
                    <a:pt x="29316" y="324071"/>
                  </a:lnTo>
                  <a:lnTo>
                    <a:pt x="30913" y="378341"/>
                  </a:lnTo>
                  <a:lnTo>
                    <a:pt x="31386" y="428346"/>
                  </a:lnTo>
                  <a:lnTo>
                    <a:pt x="30327" y="450079"/>
                  </a:lnTo>
                  <a:lnTo>
                    <a:pt x="28407" y="450961"/>
                  </a:lnTo>
                  <a:lnTo>
                    <a:pt x="25957" y="448040"/>
                  </a:lnTo>
                  <a:lnTo>
                    <a:pt x="16919" y="415982"/>
                  </a:lnTo>
                  <a:lnTo>
                    <a:pt x="19026" y="361153"/>
                  </a:lnTo>
                  <a:lnTo>
                    <a:pt x="23775" y="308382"/>
                  </a:lnTo>
                  <a:lnTo>
                    <a:pt x="30454" y="286797"/>
                  </a:lnTo>
                  <a:lnTo>
                    <a:pt x="41221" y="269405"/>
                  </a:lnTo>
                  <a:lnTo>
                    <a:pt x="49707" y="265001"/>
                  </a:lnTo>
                  <a:lnTo>
                    <a:pt x="71615" y="263227"/>
                  </a:lnTo>
                  <a:lnTo>
                    <a:pt x="81668" y="266732"/>
                  </a:lnTo>
                  <a:lnTo>
                    <a:pt x="99078" y="279985"/>
                  </a:lnTo>
                  <a:lnTo>
                    <a:pt x="116444" y="307177"/>
                  </a:lnTo>
                  <a:lnTo>
                    <a:pt x="140127" y="368660"/>
                  </a:lnTo>
                  <a:lnTo>
                    <a:pt x="147399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5053679" y="2958507"/>
              <a:ext cx="10529" cy="84229"/>
            </a:xfrm>
            <a:custGeom>
              <a:avLst/>
              <a:gdLst/>
              <a:ahLst/>
              <a:cxnLst/>
              <a:rect l="0" t="0" r="0" b="0"/>
              <a:pathLst>
                <a:path w="10529" h="84229">
                  <a:moveTo>
                    <a:pt x="0" y="0"/>
                  </a:moveTo>
                  <a:lnTo>
                    <a:pt x="5589" y="62093"/>
                  </a:lnTo>
                  <a:lnTo>
                    <a:pt x="10528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5032621" y="282163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5127378" y="2895446"/>
              <a:ext cx="210571" cy="189404"/>
            </a:xfrm>
            <a:custGeom>
              <a:avLst/>
              <a:gdLst/>
              <a:ahLst/>
              <a:cxnLst/>
              <a:rect l="0" t="0" r="0" b="0"/>
              <a:pathLst>
                <a:path w="210571" h="189404">
                  <a:moveTo>
                    <a:pt x="0" y="63061"/>
                  </a:moveTo>
                  <a:lnTo>
                    <a:pt x="15618" y="125536"/>
                  </a:lnTo>
                  <a:lnTo>
                    <a:pt x="7810" y="64087"/>
                  </a:lnTo>
                  <a:lnTo>
                    <a:pt x="4641" y="42460"/>
                  </a:lnTo>
                  <a:lnTo>
                    <a:pt x="7132" y="21150"/>
                  </a:lnTo>
                  <a:lnTo>
                    <a:pt x="12943" y="15233"/>
                  </a:lnTo>
                  <a:lnTo>
                    <a:pt x="21497" y="12458"/>
                  </a:lnTo>
                  <a:lnTo>
                    <a:pt x="31879" y="11779"/>
                  </a:lnTo>
                  <a:lnTo>
                    <a:pt x="39970" y="16005"/>
                  </a:lnTo>
                  <a:lnTo>
                    <a:pt x="71063" y="63566"/>
                  </a:lnTo>
                  <a:lnTo>
                    <a:pt x="87693" y="97086"/>
                  </a:lnTo>
                  <a:lnTo>
                    <a:pt x="86548" y="87152"/>
                  </a:lnTo>
                  <a:lnTo>
                    <a:pt x="78620" y="49883"/>
                  </a:lnTo>
                  <a:lnTo>
                    <a:pt x="80956" y="25229"/>
                  </a:lnTo>
                  <a:lnTo>
                    <a:pt x="86726" y="15613"/>
                  </a:lnTo>
                  <a:lnTo>
                    <a:pt x="105615" y="1809"/>
                  </a:lnTo>
                  <a:lnTo>
                    <a:pt x="114864" y="0"/>
                  </a:lnTo>
                  <a:lnTo>
                    <a:pt x="123369" y="1133"/>
                  </a:lnTo>
                  <a:lnTo>
                    <a:pt x="131379" y="4228"/>
                  </a:lnTo>
                  <a:lnTo>
                    <a:pt x="153831" y="25352"/>
                  </a:lnTo>
                  <a:lnTo>
                    <a:pt x="173972" y="79573"/>
                  </a:lnTo>
                  <a:lnTo>
                    <a:pt x="189216" y="133437"/>
                  </a:lnTo>
                  <a:lnTo>
                    <a:pt x="210570" y="18940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5369321" y="2832165"/>
              <a:ext cx="137684" cy="263214"/>
            </a:xfrm>
            <a:custGeom>
              <a:avLst/>
              <a:gdLst/>
              <a:ahLst/>
              <a:cxnLst/>
              <a:rect l="0" t="0" r="0" b="0"/>
              <a:pathLst>
                <a:path w="137684" h="263214">
                  <a:moveTo>
                    <a:pt x="105497" y="0"/>
                  </a:moveTo>
                  <a:lnTo>
                    <a:pt x="51622" y="19129"/>
                  </a:lnTo>
                  <a:lnTo>
                    <a:pt x="22074" y="37773"/>
                  </a:lnTo>
                  <a:lnTo>
                    <a:pt x="5639" y="55393"/>
                  </a:lnTo>
                  <a:lnTo>
                    <a:pt x="1490" y="65005"/>
                  </a:lnTo>
                  <a:lnTo>
                    <a:pt x="0" y="85043"/>
                  </a:lnTo>
                  <a:lnTo>
                    <a:pt x="4750" y="92960"/>
                  </a:lnTo>
                  <a:lnTo>
                    <a:pt x="22506" y="104877"/>
                  </a:lnTo>
                  <a:lnTo>
                    <a:pt x="84549" y="135097"/>
                  </a:lnTo>
                  <a:lnTo>
                    <a:pt x="132966" y="175628"/>
                  </a:lnTo>
                  <a:lnTo>
                    <a:pt x="136678" y="184936"/>
                  </a:lnTo>
                  <a:lnTo>
                    <a:pt x="137683" y="207756"/>
                  </a:lnTo>
                  <a:lnTo>
                    <a:pt x="133973" y="218053"/>
                  </a:lnTo>
                  <a:lnTo>
                    <a:pt x="120493" y="235733"/>
                  </a:lnTo>
                  <a:lnTo>
                    <a:pt x="87583" y="253251"/>
                  </a:lnTo>
                  <a:lnTo>
                    <a:pt x="31798" y="2632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5527461" y="2925917"/>
              <a:ext cx="115814" cy="140158"/>
            </a:xfrm>
            <a:custGeom>
              <a:avLst/>
              <a:gdLst/>
              <a:ahLst/>
              <a:cxnLst/>
              <a:rect l="0" t="0" r="0" b="0"/>
              <a:pathLst>
                <a:path w="115814" h="140158">
                  <a:moveTo>
                    <a:pt x="0" y="53647"/>
                  </a:moveTo>
                  <a:lnTo>
                    <a:pt x="37478" y="45314"/>
                  </a:lnTo>
                  <a:lnTo>
                    <a:pt x="83312" y="37963"/>
                  </a:lnTo>
                  <a:lnTo>
                    <a:pt x="109953" y="23004"/>
                  </a:lnTo>
                  <a:lnTo>
                    <a:pt x="113076" y="16841"/>
                  </a:lnTo>
                  <a:lnTo>
                    <a:pt x="112819" y="10392"/>
                  </a:lnTo>
                  <a:lnTo>
                    <a:pt x="110307" y="3754"/>
                  </a:lnTo>
                  <a:lnTo>
                    <a:pt x="105123" y="498"/>
                  </a:lnTo>
                  <a:lnTo>
                    <a:pt x="90005" y="0"/>
                  </a:lnTo>
                  <a:lnTo>
                    <a:pt x="61763" y="6296"/>
                  </a:lnTo>
                  <a:lnTo>
                    <a:pt x="36757" y="21160"/>
                  </a:lnTo>
                  <a:lnTo>
                    <a:pt x="24915" y="36869"/>
                  </a:lnTo>
                  <a:lnTo>
                    <a:pt x="16922" y="56719"/>
                  </a:lnTo>
                  <a:lnTo>
                    <a:pt x="13370" y="81139"/>
                  </a:lnTo>
                  <a:lnTo>
                    <a:pt x="18030" y="104470"/>
                  </a:lnTo>
                  <a:lnTo>
                    <a:pt x="22548" y="115606"/>
                  </a:lnTo>
                  <a:lnTo>
                    <a:pt x="36928" y="131097"/>
                  </a:lnTo>
                  <a:lnTo>
                    <a:pt x="45675" y="136866"/>
                  </a:lnTo>
                  <a:lnTo>
                    <a:pt x="67873" y="140157"/>
                  </a:lnTo>
                  <a:lnTo>
                    <a:pt x="89827" y="137720"/>
                  </a:lnTo>
                  <a:lnTo>
                    <a:pt x="115813" y="12734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5658742" y="2737409"/>
              <a:ext cx="58232" cy="347441"/>
            </a:xfrm>
            <a:custGeom>
              <a:avLst/>
              <a:gdLst/>
              <a:ahLst/>
              <a:cxnLst/>
              <a:rect l="0" t="0" r="0" b="0"/>
              <a:pathLst>
                <a:path w="58232" h="347441">
                  <a:moveTo>
                    <a:pt x="5589" y="0"/>
                  </a:moveTo>
                  <a:lnTo>
                    <a:pt x="0" y="16768"/>
                  </a:lnTo>
                  <a:lnTo>
                    <a:pt x="4044" y="75445"/>
                  </a:lnTo>
                  <a:lnTo>
                    <a:pt x="8251" y="125689"/>
                  </a:lnTo>
                  <a:lnTo>
                    <a:pt x="16906" y="179961"/>
                  </a:lnTo>
                  <a:lnTo>
                    <a:pt x="33769" y="243237"/>
                  </a:lnTo>
                  <a:lnTo>
                    <a:pt x="47724" y="300688"/>
                  </a:lnTo>
                  <a:lnTo>
                    <a:pt x="58231" y="3474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5777777" y="2739311"/>
              <a:ext cx="118182" cy="335011"/>
            </a:xfrm>
            <a:custGeom>
              <a:avLst/>
              <a:gdLst/>
              <a:ahLst/>
              <a:cxnLst/>
              <a:rect l="0" t="0" r="0" b="0"/>
              <a:pathLst>
                <a:path w="118182" h="335011">
                  <a:moveTo>
                    <a:pt x="44482" y="335010"/>
                  </a:moveTo>
                  <a:lnTo>
                    <a:pt x="50548" y="302558"/>
                  </a:lnTo>
                  <a:lnTo>
                    <a:pt x="39922" y="250668"/>
                  </a:lnTo>
                  <a:lnTo>
                    <a:pt x="26727" y="200240"/>
                  </a:lnTo>
                  <a:lnTo>
                    <a:pt x="15975" y="145219"/>
                  </a:lnTo>
                  <a:lnTo>
                    <a:pt x="11925" y="117297"/>
                  </a:lnTo>
                  <a:lnTo>
                    <a:pt x="0" y="76440"/>
                  </a:lnTo>
                  <a:lnTo>
                    <a:pt x="2316" y="41588"/>
                  </a:lnTo>
                  <a:lnTo>
                    <a:pt x="7414" y="19766"/>
                  </a:lnTo>
                  <a:lnTo>
                    <a:pt x="13921" y="12544"/>
                  </a:lnTo>
                  <a:lnTo>
                    <a:pt x="33629" y="4518"/>
                  </a:lnTo>
                  <a:lnTo>
                    <a:pt x="71032" y="0"/>
                  </a:lnTo>
                  <a:lnTo>
                    <a:pt x="118181" y="86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5716974" y="2926922"/>
              <a:ext cx="168457" cy="63172"/>
            </a:xfrm>
            <a:custGeom>
              <a:avLst/>
              <a:gdLst/>
              <a:ahLst/>
              <a:cxnLst/>
              <a:rect l="0" t="0" r="0" b="0"/>
              <a:pathLst>
                <a:path w="168457" h="63172">
                  <a:moveTo>
                    <a:pt x="168456" y="0"/>
                  </a:moveTo>
                  <a:lnTo>
                    <a:pt x="150475" y="15641"/>
                  </a:lnTo>
                  <a:lnTo>
                    <a:pt x="98714" y="34844"/>
                  </a:lnTo>
                  <a:lnTo>
                    <a:pt x="42635" y="52609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6151719" y="2937066"/>
              <a:ext cx="207494" cy="189343"/>
            </a:xfrm>
            <a:custGeom>
              <a:avLst/>
              <a:gdLst/>
              <a:ahLst/>
              <a:cxnLst/>
              <a:rect l="0" t="0" r="0" b="0"/>
              <a:pathLst>
                <a:path w="207494" h="189343">
                  <a:moveTo>
                    <a:pt x="133794" y="126726"/>
                  </a:moveTo>
                  <a:lnTo>
                    <a:pt x="131454" y="85869"/>
                  </a:lnTo>
                  <a:lnTo>
                    <a:pt x="110888" y="34644"/>
                  </a:lnTo>
                  <a:lnTo>
                    <a:pt x="96707" y="14441"/>
                  </a:lnTo>
                  <a:lnTo>
                    <a:pt x="78706" y="1563"/>
                  </a:lnTo>
                  <a:lnTo>
                    <a:pt x="68993" y="0"/>
                  </a:lnTo>
                  <a:lnTo>
                    <a:pt x="48842" y="4503"/>
                  </a:lnTo>
                  <a:lnTo>
                    <a:pt x="31306" y="17423"/>
                  </a:lnTo>
                  <a:lnTo>
                    <a:pt x="16884" y="36033"/>
                  </a:lnTo>
                  <a:lnTo>
                    <a:pt x="3358" y="73988"/>
                  </a:lnTo>
                  <a:lnTo>
                    <a:pt x="0" y="120589"/>
                  </a:lnTo>
                  <a:lnTo>
                    <a:pt x="7063" y="162213"/>
                  </a:lnTo>
                  <a:lnTo>
                    <a:pt x="17418" y="181882"/>
                  </a:lnTo>
                  <a:lnTo>
                    <a:pt x="24624" y="186894"/>
                  </a:lnTo>
                  <a:lnTo>
                    <a:pt x="32938" y="189065"/>
                  </a:lnTo>
                  <a:lnTo>
                    <a:pt x="41990" y="189342"/>
                  </a:lnTo>
                  <a:lnTo>
                    <a:pt x="50364" y="184848"/>
                  </a:lnTo>
                  <a:lnTo>
                    <a:pt x="65908" y="167376"/>
                  </a:lnTo>
                  <a:lnTo>
                    <a:pt x="82224" y="136821"/>
                  </a:lnTo>
                  <a:lnTo>
                    <a:pt x="89812" y="86650"/>
                  </a:lnTo>
                  <a:lnTo>
                    <a:pt x="90849" y="59391"/>
                  </a:lnTo>
                  <a:lnTo>
                    <a:pt x="92296" y="54930"/>
                  </a:lnTo>
                  <a:lnTo>
                    <a:pt x="94430" y="56635"/>
                  </a:lnTo>
                  <a:lnTo>
                    <a:pt x="124432" y="112124"/>
                  </a:lnTo>
                  <a:lnTo>
                    <a:pt x="151572" y="143469"/>
                  </a:lnTo>
                  <a:lnTo>
                    <a:pt x="178055" y="159503"/>
                  </a:lnTo>
                  <a:lnTo>
                    <a:pt x="207493" y="1688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6562717" y="2884808"/>
              <a:ext cx="91294" cy="199165"/>
            </a:xfrm>
            <a:custGeom>
              <a:avLst/>
              <a:gdLst/>
              <a:ahLst/>
              <a:cxnLst/>
              <a:rect l="0" t="0" r="0" b="0"/>
              <a:pathLst>
                <a:path w="91294" h="199165">
                  <a:moveTo>
                    <a:pt x="7065" y="105285"/>
                  </a:moveTo>
                  <a:lnTo>
                    <a:pt x="10185" y="147977"/>
                  </a:lnTo>
                  <a:lnTo>
                    <a:pt x="27309" y="195216"/>
                  </a:lnTo>
                  <a:lnTo>
                    <a:pt x="31089" y="199164"/>
                  </a:lnTo>
                  <a:lnTo>
                    <a:pt x="33610" y="197117"/>
                  </a:lnTo>
                  <a:lnTo>
                    <a:pt x="35291" y="191073"/>
                  </a:lnTo>
                  <a:lnTo>
                    <a:pt x="29582" y="154986"/>
                  </a:lnTo>
                  <a:lnTo>
                    <a:pt x="14069" y="107130"/>
                  </a:lnTo>
                  <a:lnTo>
                    <a:pt x="4329" y="83878"/>
                  </a:lnTo>
                  <a:lnTo>
                    <a:pt x="0" y="57946"/>
                  </a:lnTo>
                  <a:lnTo>
                    <a:pt x="4314" y="37062"/>
                  </a:lnTo>
                  <a:lnTo>
                    <a:pt x="8741" y="28218"/>
                  </a:lnTo>
                  <a:lnTo>
                    <a:pt x="23018" y="15270"/>
                  </a:lnTo>
                  <a:lnTo>
                    <a:pt x="42231" y="6787"/>
                  </a:lnTo>
                  <a:lnTo>
                    <a:pt x="9129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6688456" y="2937418"/>
              <a:ext cx="118435" cy="179057"/>
            </a:xfrm>
            <a:custGeom>
              <a:avLst/>
              <a:gdLst/>
              <a:ahLst/>
              <a:cxnLst/>
              <a:rect l="0" t="0" r="0" b="0"/>
              <a:pathLst>
                <a:path w="118435" h="179057">
                  <a:moveTo>
                    <a:pt x="28725" y="63203"/>
                  </a:moveTo>
                  <a:lnTo>
                    <a:pt x="66203" y="71537"/>
                  </a:lnTo>
                  <a:lnTo>
                    <a:pt x="78277" y="72268"/>
                  </a:lnTo>
                  <a:lnTo>
                    <a:pt x="97931" y="66842"/>
                  </a:lnTo>
                  <a:lnTo>
                    <a:pt x="106448" y="62120"/>
                  </a:lnTo>
                  <a:lnTo>
                    <a:pt x="112126" y="54292"/>
                  </a:lnTo>
                  <a:lnTo>
                    <a:pt x="118434" y="33116"/>
                  </a:lnTo>
                  <a:lnTo>
                    <a:pt x="116607" y="23258"/>
                  </a:lnTo>
                  <a:lnTo>
                    <a:pt x="105219" y="6066"/>
                  </a:lnTo>
                  <a:lnTo>
                    <a:pt x="97269" y="1715"/>
                  </a:lnTo>
                  <a:lnTo>
                    <a:pt x="79076" y="0"/>
                  </a:lnTo>
                  <a:lnTo>
                    <a:pt x="59292" y="9377"/>
                  </a:lnTo>
                  <a:lnTo>
                    <a:pt x="31543" y="34387"/>
                  </a:lnTo>
                  <a:lnTo>
                    <a:pt x="11622" y="64024"/>
                  </a:lnTo>
                  <a:lnTo>
                    <a:pt x="3576" y="85795"/>
                  </a:lnTo>
                  <a:lnTo>
                    <a:pt x="0" y="111069"/>
                  </a:lnTo>
                  <a:lnTo>
                    <a:pt x="4650" y="134780"/>
                  </a:lnTo>
                  <a:lnTo>
                    <a:pt x="20422" y="164740"/>
                  </a:lnTo>
                  <a:lnTo>
                    <a:pt x="26700" y="173008"/>
                  </a:lnTo>
                  <a:lnTo>
                    <a:pt x="35564" y="177351"/>
                  </a:lnTo>
                  <a:lnTo>
                    <a:pt x="57891" y="179056"/>
                  </a:lnTo>
                  <a:lnTo>
                    <a:pt x="77172" y="172795"/>
                  </a:lnTo>
                  <a:lnTo>
                    <a:pt x="102424" y="15796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6817859" y="2942895"/>
              <a:ext cx="132014" cy="328938"/>
            </a:xfrm>
            <a:custGeom>
              <a:avLst/>
              <a:gdLst/>
              <a:ahLst/>
              <a:cxnLst/>
              <a:rect l="0" t="0" r="0" b="0"/>
              <a:pathLst>
                <a:path w="132014" h="328938">
                  <a:moveTo>
                    <a:pt x="36193" y="99840"/>
                  </a:moveTo>
                  <a:lnTo>
                    <a:pt x="27127" y="158457"/>
                  </a:lnTo>
                  <a:lnTo>
                    <a:pt x="37310" y="221293"/>
                  </a:lnTo>
                  <a:lnTo>
                    <a:pt x="50451" y="281368"/>
                  </a:lnTo>
                  <a:lnTo>
                    <a:pt x="55235" y="324162"/>
                  </a:lnTo>
                  <a:lnTo>
                    <a:pt x="54737" y="328937"/>
                  </a:lnTo>
                  <a:lnTo>
                    <a:pt x="53234" y="327441"/>
                  </a:lnTo>
                  <a:lnTo>
                    <a:pt x="31938" y="270626"/>
                  </a:lnTo>
                  <a:lnTo>
                    <a:pt x="19464" y="221283"/>
                  </a:lnTo>
                  <a:lnTo>
                    <a:pt x="8359" y="169619"/>
                  </a:lnTo>
                  <a:lnTo>
                    <a:pt x="0" y="118436"/>
                  </a:lnTo>
                  <a:lnTo>
                    <a:pt x="6470" y="58627"/>
                  </a:lnTo>
                  <a:lnTo>
                    <a:pt x="13624" y="32390"/>
                  </a:lnTo>
                  <a:lnTo>
                    <a:pt x="24602" y="12931"/>
                  </a:lnTo>
                  <a:lnTo>
                    <a:pt x="33145" y="6806"/>
                  </a:lnTo>
                  <a:lnTo>
                    <a:pt x="55116" y="0"/>
                  </a:lnTo>
                  <a:lnTo>
                    <a:pt x="65185" y="525"/>
                  </a:lnTo>
                  <a:lnTo>
                    <a:pt x="82613" y="7347"/>
                  </a:lnTo>
                  <a:lnTo>
                    <a:pt x="105579" y="24342"/>
                  </a:lnTo>
                  <a:lnTo>
                    <a:pt x="127202" y="49784"/>
                  </a:lnTo>
                  <a:lnTo>
                    <a:pt x="132013" y="72524"/>
                  </a:lnTo>
                  <a:lnTo>
                    <a:pt x="129082" y="97058"/>
                  </a:lnTo>
                  <a:lnTo>
                    <a:pt x="119981" y="119661"/>
                  </a:lnTo>
                  <a:lnTo>
                    <a:pt x="105017" y="135166"/>
                  </a:lnTo>
                  <a:lnTo>
                    <a:pt x="87838" y="144786"/>
                  </a:lnTo>
                  <a:lnTo>
                    <a:pt x="57250" y="1524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6984856" y="2895336"/>
              <a:ext cx="120061" cy="200183"/>
            </a:xfrm>
            <a:custGeom>
              <a:avLst/>
              <a:gdLst/>
              <a:ahLst/>
              <a:cxnLst/>
              <a:rect l="0" t="0" r="0" b="0"/>
              <a:pathLst>
                <a:path w="120061" h="200183">
                  <a:moveTo>
                    <a:pt x="6066" y="31586"/>
                  </a:moveTo>
                  <a:lnTo>
                    <a:pt x="0" y="71274"/>
                  </a:lnTo>
                  <a:lnTo>
                    <a:pt x="7641" y="121574"/>
                  </a:lnTo>
                  <a:lnTo>
                    <a:pt x="20180" y="163924"/>
                  </a:lnTo>
                  <a:lnTo>
                    <a:pt x="26004" y="175963"/>
                  </a:lnTo>
                  <a:lnTo>
                    <a:pt x="41833" y="192460"/>
                  </a:lnTo>
                  <a:lnTo>
                    <a:pt x="50968" y="198497"/>
                  </a:lnTo>
                  <a:lnTo>
                    <a:pt x="59397" y="200182"/>
                  </a:lnTo>
                  <a:lnTo>
                    <a:pt x="67356" y="198965"/>
                  </a:lnTo>
                  <a:lnTo>
                    <a:pt x="75002" y="195815"/>
                  </a:lnTo>
                  <a:lnTo>
                    <a:pt x="96941" y="174613"/>
                  </a:lnTo>
                  <a:lnTo>
                    <a:pt x="112671" y="146104"/>
                  </a:lnTo>
                  <a:lnTo>
                    <a:pt x="120060" y="89388"/>
                  </a:lnTo>
                  <a:lnTo>
                    <a:pt x="118401" y="35031"/>
                  </a:lnTo>
                  <a:lnTo>
                    <a:pt x="11135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7180435" y="2695295"/>
              <a:ext cx="36583" cy="421141"/>
            </a:xfrm>
            <a:custGeom>
              <a:avLst/>
              <a:gdLst/>
              <a:ahLst/>
              <a:cxnLst/>
              <a:rect l="0" t="0" r="0" b="0"/>
              <a:pathLst>
                <a:path w="36583" h="421141">
                  <a:moveTo>
                    <a:pt x="0" y="0"/>
                  </a:moveTo>
                  <a:lnTo>
                    <a:pt x="0" y="52050"/>
                  </a:lnTo>
                  <a:lnTo>
                    <a:pt x="0" y="111349"/>
                  </a:lnTo>
                  <a:lnTo>
                    <a:pt x="3120" y="168303"/>
                  </a:lnTo>
                  <a:lnTo>
                    <a:pt x="9065" y="224577"/>
                  </a:lnTo>
                  <a:lnTo>
                    <a:pt x="17475" y="275858"/>
                  </a:lnTo>
                  <a:lnTo>
                    <a:pt x="21165" y="327791"/>
                  </a:lnTo>
                  <a:lnTo>
                    <a:pt x="32299" y="385326"/>
                  </a:lnTo>
                  <a:lnTo>
                    <a:pt x="36582" y="405223"/>
                  </a:lnTo>
                  <a:lnTo>
                    <a:pt x="36087" y="410528"/>
                  </a:lnTo>
                  <a:lnTo>
                    <a:pt x="31586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7096207" y="2824930"/>
              <a:ext cx="221100" cy="17765"/>
            </a:xfrm>
            <a:custGeom>
              <a:avLst/>
              <a:gdLst/>
              <a:ahLst/>
              <a:cxnLst/>
              <a:rect l="0" t="0" r="0" b="0"/>
              <a:pathLst>
                <a:path w="221100" h="17765">
                  <a:moveTo>
                    <a:pt x="221099" y="7235"/>
                  </a:moveTo>
                  <a:lnTo>
                    <a:pt x="193542" y="0"/>
                  </a:lnTo>
                  <a:lnTo>
                    <a:pt x="137320" y="477"/>
                  </a:lnTo>
                  <a:lnTo>
                    <a:pt x="75218" y="5900"/>
                  </a:lnTo>
                  <a:lnTo>
                    <a:pt x="18354" y="15393"/>
                  </a:lnTo>
                  <a:lnTo>
                    <a:pt x="0" y="1776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7278326" y="2978805"/>
              <a:ext cx="217965" cy="134842"/>
            </a:xfrm>
            <a:custGeom>
              <a:avLst/>
              <a:gdLst/>
              <a:ahLst/>
              <a:cxnLst/>
              <a:rect l="0" t="0" r="0" b="0"/>
              <a:pathLst>
                <a:path w="217965" h="134842">
                  <a:moveTo>
                    <a:pt x="123208" y="63930"/>
                  </a:moveTo>
                  <a:lnTo>
                    <a:pt x="113632" y="39884"/>
                  </a:lnTo>
                  <a:lnTo>
                    <a:pt x="83805" y="4337"/>
                  </a:lnTo>
                  <a:lnTo>
                    <a:pt x="74712" y="805"/>
                  </a:lnTo>
                  <a:lnTo>
                    <a:pt x="52131" y="0"/>
                  </a:lnTo>
                  <a:lnTo>
                    <a:pt x="32737" y="6661"/>
                  </a:lnTo>
                  <a:lnTo>
                    <a:pt x="24289" y="11713"/>
                  </a:lnTo>
                  <a:lnTo>
                    <a:pt x="11784" y="26684"/>
                  </a:lnTo>
                  <a:lnTo>
                    <a:pt x="3496" y="46207"/>
                  </a:lnTo>
                  <a:lnTo>
                    <a:pt x="0" y="82336"/>
                  </a:lnTo>
                  <a:lnTo>
                    <a:pt x="3327" y="104866"/>
                  </a:lnTo>
                  <a:lnTo>
                    <a:pt x="14945" y="123458"/>
                  </a:lnTo>
                  <a:lnTo>
                    <a:pt x="22957" y="131691"/>
                  </a:lnTo>
                  <a:lnTo>
                    <a:pt x="31807" y="134841"/>
                  </a:lnTo>
                  <a:lnTo>
                    <a:pt x="41217" y="134601"/>
                  </a:lnTo>
                  <a:lnTo>
                    <a:pt x="59861" y="128095"/>
                  </a:lnTo>
                  <a:lnTo>
                    <a:pt x="75946" y="117404"/>
                  </a:lnTo>
                  <a:lnTo>
                    <a:pt x="87775" y="98615"/>
                  </a:lnTo>
                  <a:lnTo>
                    <a:pt x="104900" y="54014"/>
                  </a:lnTo>
                  <a:lnTo>
                    <a:pt x="108663" y="52640"/>
                  </a:lnTo>
                  <a:lnTo>
                    <a:pt x="112341" y="57574"/>
                  </a:lnTo>
                  <a:lnTo>
                    <a:pt x="120718" y="75143"/>
                  </a:lnTo>
                  <a:lnTo>
                    <a:pt x="151880" y="112691"/>
                  </a:lnTo>
                  <a:lnTo>
                    <a:pt x="171826" y="120697"/>
                  </a:lnTo>
                  <a:lnTo>
                    <a:pt x="192779" y="123085"/>
                  </a:lnTo>
                  <a:lnTo>
                    <a:pt x="217964" y="11657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7530071" y="2716352"/>
              <a:ext cx="50448" cy="400084"/>
            </a:xfrm>
            <a:custGeom>
              <a:avLst/>
              <a:gdLst/>
              <a:ahLst/>
              <a:cxnLst/>
              <a:rect l="0" t="0" r="0" b="0"/>
              <a:pathLst>
                <a:path w="50448" h="400084">
                  <a:moveTo>
                    <a:pt x="8333" y="0"/>
                  </a:moveTo>
                  <a:lnTo>
                    <a:pt x="0" y="57264"/>
                  </a:lnTo>
                  <a:lnTo>
                    <a:pt x="3827" y="118156"/>
                  </a:lnTo>
                  <a:lnTo>
                    <a:pt x="12587" y="177859"/>
                  </a:lnTo>
                  <a:lnTo>
                    <a:pt x="16073" y="220598"/>
                  </a:lnTo>
                  <a:lnTo>
                    <a:pt x="21154" y="274762"/>
                  </a:lnTo>
                  <a:lnTo>
                    <a:pt x="27763" y="330095"/>
                  </a:lnTo>
                  <a:lnTo>
                    <a:pt x="37474" y="375340"/>
                  </a:lnTo>
                  <a:lnTo>
                    <a:pt x="50447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7422591" y="2868690"/>
              <a:ext cx="231628" cy="58233"/>
            </a:xfrm>
            <a:custGeom>
              <a:avLst/>
              <a:gdLst/>
              <a:ahLst/>
              <a:cxnLst/>
              <a:rect l="0" t="0" r="0" b="0"/>
              <a:pathLst>
                <a:path w="231628" h="58233">
                  <a:moveTo>
                    <a:pt x="231627" y="5589"/>
                  </a:moveTo>
                  <a:lnTo>
                    <a:pt x="214859" y="0"/>
                  </a:lnTo>
                  <a:lnTo>
                    <a:pt x="197268" y="376"/>
                  </a:lnTo>
                  <a:lnTo>
                    <a:pt x="138628" y="13308"/>
                  </a:lnTo>
                  <a:lnTo>
                    <a:pt x="83881" y="29904"/>
                  </a:lnTo>
                  <a:lnTo>
                    <a:pt x="24737" y="52595"/>
                  </a:lnTo>
                  <a:lnTo>
                    <a:pt x="0" y="5823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7664746" y="2979564"/>
              <a:ext cx="31586" cy="115815"/>
            </a:xfrm>
            <a:custGeom>
              <a:avLst/>
              <a:gdLst/>
              <a:ahLst/>
              <a:cxnLst/>
              <a:rect l="0" t="0" r="0" b="0"/>
              <a:pathLst>
                <a:path w="31586" h="115815">
                  <a:moveTo>
                    <a:pt x="0" y="0"/>
                  </a:moveTo>
                  <a:lnTo>
                    <a:pt x="17959" y="63428"/>
                  </a:lnTo>
                  <a:lnTo>
                    <a:pt x="31585" y="1158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7643689" y="2874279"/>
              <a:ext cx="21058" cy="21058"/>
            </a:xfrm>
            <a:custGeom>
              <a:avLst/>
              <a:gdLst/>
              <a:ahLst/>
              <a:cxnLst/>
              <a:rect l="0" t="0" r="0" b="0"/>
              <a:pathLst>
                <a:path w="21058" h="21058">
                  <a:moveTo>
                    <a:pt x="0" y="0"/>
                  </a:moveTo>
                  <a:lnTo>
                    <a:pt x="21057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7775258" y="2926922"/>
              <a:ext cx="117982" cy="210959"/>
            </a:xfrm>
            <a:custGeom>
              <a:avLst/>
              <a:gdLst/>
              <a:ahLst/>
              <a:cxnLst/>
              <a:rect l="0" t="0" r="0" b="0"/>
              <a:pathLst>
                <a:path w="117982" h="210959">
                  <a:moveTo>
                    <a:pt x="89530" y="10528"/>
                  </a:moveTo>
                  <a:lnTo>
                    <a:pt x="46838" y="25101"/>
                  </a:lnTo>
                  <a:lnTo>
                    <a:pt x="36503" y="30772"/>
                  </a:lnTo>
                  <a:lnTo>
                    <a:pt x="10777" y="61110"/>
                  </a:lnTo>
                  <a:lnTo>
                    <a:pt x="1886" y="89551"/>
                  </a:lnTo>
                  <a:lnTo>
                    <a:pt x="0" y="135328"/>
                  </a:lnTo>
                  <a:lnTo>
                    <a:pt x="5285" y="161921"/>
                  </a:lnTo>
                  <a:lnTo>
                    <a:pt x="21415" y="190046"/>
                  </a:lnTo>
                  <a:lnTo>
                    <a:pt x="34300" y="205737"/>
                  </a:lnTo>
                  <a:lnTo>
                    <a:pt x="43351" y="209688"/>
                  </a:lnTo>
                  <a:lnTo>
                    <a:pt x="65887" y="210958"/>
                  </a:lnTo>
                  <a:lnTo>
                    <a:pt x="85261" y="204503"/>
                  </a:lnTo>
                  <a:lnTo>
                    <a:pt x="93703" y="199506"/>
                  </a:lnTo>
                  <a:lnTo>
                    <a:pt x="106202" y="181476"/>
                  </a:lnTo>
                  <a:lnTo>
                    <a:pt x="114487" y="156695"/>
                  </a:lnTo>
                  <a:lnTo>
                    <a:pt x="117981" y="112199"/>
                  </a:lnTo>
                  <a:lnTo>
                    <a:pt x="110959" y="75748"/>
                  </a:lnTo>
                  <a:lnTo>
                    <a:pt x="77248" y="14218"/>
                  </a:lnTo>
                  <a:lnTo>
                    <a:pt x="6847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7923054" y="2916060"/>
              <a:ext cx="141776" cy="231961"/>
            </a:xfrm>
            <a:custGeom>
              <a:avLst/>
              <a:gdLst/>
              <a:ahLst/>
              <a:cxnLst/>
              <a:rect l="0" t="0" r="0" b="0"/>
              <a:pathLst>
                <a:path w="141776" h="231961">
                  <a:moveTo>
                    <a:pt x="15433" y="105618"/>
                  </a:moveTo>
                  <a:lnTo>
                    <a:pt x="9367" y="145306"/>
                  </a:lnTo>
                  <a:lnTo>
                    <a:pt x="17007" y="195606"/>
                  </a:lnTo>
                  <a:lnTo>
                    <a:pt x="20812" y="216973"/>
                  </a:lnTo>
                  <a:lnTo>
                    <a:pt x="20189" y="216119"/>
                  </a:lnTo>
                  <a:lnTo>
                    <a:pt x="4397" y="155946"/>
                  </a:lnTo>
                  <a:lnTo>
                    <a:pt x="0" y="129156"/>
                  </a:lnTo>
                  <a:lnTo>
                    <a:pt x="3589" y="73830"/>
                  </a:lnTo>
                  <a:lnTo>
                    <a:pt x="6659" y="47036"/>
                  </a:lnTo>
                  <a:lnTo>
                    <a:pt x="15822" y="23430"/>
                  </a:lnTo>
                  <a:lnTo>
                    <a:pt x="30813" y="7479"/>
                  </a:lnTo>
                  <a:lnTo>
                    <a:pt x="39725" y="1588"/>
                  </a:lnTo>
                  <a:lnTo>
                    <a:pt x="49175" y="0"/>
                  </a:lnTo>
                  <a:lnTo>
                    <a:pt x="69034" y="4475"/>
                  </a:lnTo>
                  <a:lnTo>
                    <a:pt x="94356" y="20148"/>
                  </a:lnTo>
                  <a:lnTo>
                    <a:pt x="106272" y="39166"/>
                  </a:lnTo>
                  <a:lnTo>
                    <a:pt x="129042" y="89502"/>
                  </a:lnTo>
                  <a:lnTo>
                    <a:pt x="139260" y="144506"/>
                  </a:lnTo>
                  <a:lnTo>
                    <a:pt x="141278" y="197311"/>
                  </a:lnTo>
                  <a:lnTo>
                    <a:pt x="141775" y="23196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8180642" y="3105906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0" name="Freeform 139"/>
          <p:cNvSpPr/>
          <p:nvPr/>
        </p:nvSpPr>
        <p:spPr>
          <a:xfrm>
            <a:off x="4864165" y="3158549"/>
            <a:ext cx="989680" cy="96082"/>
          </a:xfrm>
          <a:custGeom>
            <a:avLst/>
            <a:gdLst/>
            <a:ahLst/>
            <a:cxnLst/>
            <a:rect l="0" t="0" r="0" b="0"/>
            <a:pathLst>
              <a:path w="989680" h="96082">
                <a:moveTo>
                  <a:pt x="989679" y="0"/>
                </a:moveTo>
                <a:lnTo>
                  <a:pt x="972912" y="11178"/>
                </a:lnTo>
                <a:lnTo>
                  <a:pt x="961560" y="26025"/>
                </a:lnTo>
                <a:lnTo>
                  <a:pt x="938663" y="72014"/>
                </a:lnTo>
                <a:lnTo>
                  <a:pt x="922552" y="83869"/>
                </a:lnTo>
                <a:lnTo>
                  <a:pt x="914512" y="85158"/>
                </a:lnTo>
                <a:lnTo>
                  <a:pt x="906812" y="83678"/>
                </a:lnTo>
                <a:lnTo>
                  <a:pt x="872055" y="70081"/>
                </a:lnTo>
                <a:lnTo>
                  <a:pt x="862130" y="70117"/>
                </a:lnTo>
                <a:lnTo>
                  <a:pt x="841744" y="76397"/>
                </a:lnTo>
                <a:lnTo>
                  <a:pt x="807296" y="95982"/>
                </a:lnTo>
                <a:lnTo>
                  <a:pt x="788127" y="96081"/>
                </a:lnTo>
                <a:lnTo>
                  <a:pt x="780442" y="92130"/>
                </a:lnTo>
                <a:lnTo>
                  <a:pt x="753463" y="66811"/>
                </a:lnTo>
                <a:lnTo>
                  <a:pt x="744464" y="62088"/>
                </a:lnTo>
                <a:lnTo>
                  <a:pt x="725107" y="59960"/>
                </a:lnTo>
                <a:lnTo>
                  <a:pt x="705975" y="64083"/>
                </a:lnTo>
                <a:lnTo>
                  <a:pt x="661753" y="86702"/>
                </a:lnTo>
                <a:lnTo>
                  <a:pt x="651739" y="87047"/>
                </a:lnTo>
                <a:lnTo>
                  <a:pt x="631253" y="81192"/>
                </a:lnTo>
                <a:lnTo>
                  <a:pt x="577564" y="50638"/>
                </a:lnTo>
                <a:lnTo>
                  <a:pt x="554223" y="49022"/>
                </a:lnTo>
                <a:lnTo>
                  <a:pt x="530591" y="53373"/>
                </a:lnTo>
                <a:lnTo>
                  <a:pt x="483242" y="76150"/>
                </a:lnTo>
                <a:lnTo>
                  <a:pt x="459660" y="77518"/>
                </a:lnTo>
                <a:lnTo>
                  <a:pt x="435920" y="73057"/>
                </a:lnTo>
                <a:lnTo>
                  <a:pt x="377151" y="47507"/>
                </a:lnTo>
                <a:lnTo>
                  <a:pt x="352067" y="44511"/>
                </a:lnTo>
                <a:lnTo>
                  <a:pt x="331559" y="49418"/>
                </a:lnTo>
                <a:lnTo>
                  <a:pt x="271965" y="86085"/>
                </a:lnTo>
                <a:lnTo>
                  <a:pt x="263198" y="86636"/>
                </a:lnTo>
                <a:lnTo>
                  <a:pt x="247219" y="81009"/>
                </a:lnTo>
                <a:lnTo>
                  <a:pt x="188218" y="39380"/>
                </a:lnTo>
                <a:lnTo>
                  <a:pt x="167880" y="29981"/>
                </a:lnTo>
                <a:lnTo>
                  <a:pt x="147143" y="28142"/>
                </a:lnTo>
                <a:lnTo>
                  <a:pt x="136700" y="29290"/>
                </a:lnTo>
                <a:lnTo>
                  <a:pt x="118857" y="39924"/>
                </a:lnTo>
                <a:lnTo>
                  <a:pt x="110824" y="47673"/>
                </a:lnTo>
                <a:lnTo>
                  <a:pt x="101959" y="51669"/>
                </a:lnTo>
                <a:lnTo>
                  <a:pt x="41027" y="52745"/>
                </a:lnTo>
                <a:lnTo>
                  <a:pt x="0" y="52642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Theme</vt:lpstr>
      <vt:lpstr>Slide 1</vt:lpstr>
      <vt:lpstr>Slide 2</vt:lpstr>
      <vt:lpstr>Slide 3</vt:lpstr>
      <vt:lpstr>Slide 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2014-12-11T19:56:05Z</dcterms:created>
  <dcterms:modified xsi:type="dcterms:W3CDTF">2014-12-11T19:56:24Z</dcterms:modified>
</cp:coreProperties>
</file>